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41"/>
  </p:notesMasterIdLst>
  <p:sldIdLst>
    <p:sldId id="256" r:id="rId2"/>
    <p:sldId id="261" r:id="rId3"/>
    <p:sldId id="311" r:id="rId4"/>
    <p:sldId id="312" r:id="rId5"/>
    <p:sldId id="258" r:id="rId6"/>
    <p:sldId id="315" r:id="rId7"/>
    <p:sldId id="316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4" r:id="rId16"/>
    <p:sldId id="326" r:id="rId17"/>
    <p:sldId id="327" r:id="rId18"/>
    <p:sldId id="328" r:id="rId19"/>
    <p:sldId id="329" r:id="rId20"/>
    <p:sldId id="330" r:id="rId21"/>
    <p:sldId id="331" r:id="rId22"/>
    <p:sldId id="332" r:id="rId23"/>
    <p:sldId id="334" r:id="rId24"/>
    <p:sldId id="335" r:id="rId25"/>
    <p:sldId id="333" r:id="rId26"/>
    <p:sldId id="336" r:id="rId27"/>
    <p:sldId id="337" r:id="rId28"/>
    <p:sldId id="338" r:id="rId29"/>
    <p:sldId id="339" r:id="rId30"/>
    <p:sldId id="340" r:id="rId31"/>
    <p:sldId id="341" r:id="rId32"/>
    <p:sldId id="342" r:id="rId33"/>
    <p:sldId id="343" r:id="rId34"/>
    <p:sldId id="344" r:id="rId35"/>
    <p:sldId id="345" r:id="rId36"/>
    <p:sldId id="346" r:id="rId37"/>
    <p:sldId id="347" r:id="rId38"/>
    <p:sldId id="348" r:id="rId39"/>
    <p:sldId id="349" r:id="rId40"/>
  </p:sldIdLst>
  <p:sldSz cx="9144000" cy="5143500" type="screen16x9"/>
  <p:notesSz cx="6858000" cy="9144000"/>
  <p:embeddedFontLst>
    <p:embeddedFont>
      <p:font typeface="Anaheim" panose="020B0604020202020204" charset="0"/>
      <p:regular r:id="rId42"/>
    </p:embeddedFont>
    <p:embeddedFont>
      <p:font typeface="Avenir Next LT Pro Light" panose="020B0304020202020204" pitchFamily="34" charset="0"/>
      <p:regular r:id="rId43"/>
      <p:italic r:id="rId44"/>
    </p:embeddedFont>
    <p:embeddedFont>
      <p:font typeface="Bebas Neue" panose="020B0606020202050201" pitchFamily="34" charset="0"/>
      <p:regular r:id="rId45"/>
    </p:embeddedFont>
    <p:embeddedFont>
      <p:font typeface="Comfortaa" panose="020B0604020202020204" charset="0"/>
      <p:regular r:id="rId46"/>
      <p:bold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Fira Code" panose="020B0809050000020004" pitchFamily="49" charset="0"/>
      <p:regular r:id="rId52"/>
      <p:bold r:id="rId53"/>
    </p:embeddedFont>
    <p:embeddedFont>
      <p:font typeface="Open Sans" panose="020B0606030504020204" pitchFamily="34" charset="0"/>
      <p:regular r:id="rId54"/>
    </p:embeddedFont>
    <p:embeddedFont>
      <p:font typeface="Shonar Bangla" panose="02020603050405020304" pitchFamily="18" charset="0"/>
      <p:regular r:id="rId55"/>
      <p:bold r:id="rId56"/>
    </p:embeddedFont>
    <p:embeddedFont>
      <p:font typeface="Sitka Small Semibold" pitchFamily="2" charset="0"/>
      <p:bold r:id="rId57"/>
      <p:boldItalic r:id="rId58"/>
    </p:embeddedFont>
    <p:embeddedFont>
      <p:font typeface="Source Code Pro" panose="020B0509030403020204" pitchFamily="49" charset="0"/>
      <p:regular r:id="rId59"/>
      <p:bold r:id="rId60"/>
      <p:italic r:id="rId61"/>
      <p:boldItalic r:id="rId62"/>
    </p:embeddedFont>
    <p:embeddedFont>
      <p:font typeface="Trebuchet MS" panose="020B0603020202020204" pitchFamily="3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5C717A-6605-401D-8194-91CDBF440F69}">
  <a:tblStyle styleId="{905C717A-6605-401D-8194-91CDBF440F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C9878BA-68ED-4B83-AA64-FC7CEE19700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0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63" Type="http://schemas.openxmlformats.org/officeDocument/2006/relationships/font" Target="fonts/font22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font" Target="fonts/font25.fntdata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9.fntdata"/><Relationship Id="rId55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EA8D516B-94CA-88D1-879E-C2F505E7D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91A31513-184D-9AF8-6BC3-7692C9F4CC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6D22446A-7252-DFFC-520C-48D96BB183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4130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36378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>
          <a:extLst>
            <a:ext uri="{FF2B5EF4-FFF2-40B4-BE49-F238E27FC236}">
              <a16:creationId xmlns:a16="http://schemas.microsoft.com/office/drawing/2014/main" id="{56C5F928-3A87-CFEE-C936-C47171ADD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>
            <a:extLst>
              <a:ext uri="{FF2B5EF4-FFF2-40B4-BE49-F238E27FC236}">
                <a16:creationId xmlns:a16="http://schemas.microsoft.com/office/drawing/2014/main" id="{785EB2E6-6980-2B15-F62B-BF002C140A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>
            <a:extLst>
              <a:ext uri="{FF2B5EF4-FFF2-40B4-BE49-F238E27FC236}">
                <a16:creationId xmlns:a16="http://schemas.microsoft.com/office/drawing/2014/main" id="{4A30D5B7-BB48-E6A4-A860-79A716639B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7421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4532BAFD-13E2-76C9-0202-8116468CA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B688F46D-657A-DD35-8E27-EA6511539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EFC4674A-D401-0635-1C1F-19995E039B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716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C4AA9A0F-9024-D919-0C10-35446E3B4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93E483C3-8F2C-1A75-50AA-B23F8AF56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35CABEC5-05DD-2EF6-975D-0010CA1E1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8327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4399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4532BAFD-13E2-76C9-0202-8116468CA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B688F46D-657A-DD35-8E27-EA6511539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EFC4674A-D401-0635-1C1F-19995E039B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22094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47391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8042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FE19982D-297C-66AE-FB12-BEA668DA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5E0F9659-C689-E08E-8458-FDB0F32A8D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0B99B05B-FEFB-3F59-7CEB-8FD05FE43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1013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10302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9666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FE19982D-297C-66AE-FB12-BEA668DA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5E0F9659-C689-E08E-8458-FDB0F32A8D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0B99B05B-FEFB-3F59-7CEB-8FD05FE43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4244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98011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29285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8972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C4AA9A0F-9024-D919-0C10-35446E3B4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93E483C3-8F2C-1A75-50AA-B23F8AF56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35CABEC5-05DD-2EF6-975D-0010CA1E1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13174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FE19982D-297C-66AE-FB12-BEA668DA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5E0F9659-C689-E08E-8458-FDB0F32A8D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0B99B05B-FEFB-3F59-7CEB-8FD05FE43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03912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>
          <a:extLst>
            <a:ext uri="{FF2B5EF4-FFF2-40B4-BE49-F238E27FC236}">
              <a16:creationId xmlns:a16="http://schemas.microsoft.com/office/drawing/2014/main" id="{4EB1A242-7F3D-7CD3-BDD9-A596F5D78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31007ba2_0_215:notes">
            <a:extLst>
              <a:ext uri="{FF2B5EF4-FFF2-40B4-BE49-F238E27FC236}">
                <a16:creationId xmlns:a16="http://schemas.microsoft.com/office/drawing/2014/main" id="{8AD2D77E-0273-9E32-E6DB-8FA84921C0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31007ba2_0_215:notes">
            <a:extLst>
              <a:ext uri="{FF2B5EF4-FFF2-40B4-BE49-F238E27FC236}">
                <a16:creationId xmlns:a16="http://schemas.microsoft.com/office/drawing/2014/main" id="{C9373B9C-610C-C5F7-7A58-26DEF48DB4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91747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>
          <a:extLst>
            <a:ext uri="{FF2B5EF4-FFF2-40B4-BE49-F238E27FC236}">
              <a16:creationId xmlns:a16="http://schemas.microsoft.com/office/drawing/2014/main" id="{4EB1A242-7F3D-7CD3-BDD9-A596F5D78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31007ba2_0_215:notes">
            <a:extLst>
              <a:ext uri="{FF2B5EF4-FFF2-40B4-BE49-F238E27FC236}">
                <a16:creationId xmlns:a16="http://schemas.microsoft.com/office/drawing/2014/main" id="{8AD2D77E-0273-9E32-E6DB-8FA84921C0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31007ba2_0_215:notes">
            <a:extLst>
              <a:ext uri="{FF2B5EF4-FFF2-40B4-BE49-F238E27FC236}">
                <a16:creationId xmlns:a16="http://schemas.microsoft.com/office/drawing/2014/main" id="{C9373B9C-610C-C5F7-7A58-26DEF48DB4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970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15118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14725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>
          <a:extLst>
            <a:ext uri="{FF2B5EF4-FFF2-40B4-BE49-F238E27FC236}">
              <a16:creationId xmlns:a16="http://schemas.microsoft.com/office/drawing/2014/main" id="{4EB1A242-7F3D-7CD3-BDD9-A596F5D78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31007ba2_0_215:notes">
            <a:extLst>
              <a:ext uri="{FF2B5EF4-FFF2-40B4-BE49-F238E27FC236}">
                <a16:creationId xmlns:a16="http://schemas.microsoft.com/office/drawing/2014/main" id="{8AD2D77E-0273-9E32-E6DB-8FA84921C0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31007ba2_0_215:notes">
            <a:extLst>
              <a:ext uri="{FF2B5EF4-FFF2-40B4-BE49-F238E27FC236}">
                <a16:creationId xmlns:a16="http://schemas.microsoft.com/office/drawing/2014/main" id="{C9373B9C-610C-C5F7-7A58-26DEF48DB4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9019167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EA8D516B-94CA-88D1-879E-C2F505E7D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91A31513-184D-9AF8-6BC3-7692C9F4CC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6D22446A-7252-DFFC-520C-48D96BB183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41305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36378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65223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57403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1135074B-5CF9-EBD2-1D73-B8740BAE7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F99C8690-6BDA-C0B5-1994-24491FE9FF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5A638EEF-8EFC-51FE-3A28-976237D24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88137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664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399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>
          <a:extLst>
            <a:ext uri="{FF2B5EF4-FFF2-40B4-BE49-F238E27FC236}">
              <a16:creationId xmlns:a16="http://schemas.microsoft.com/office/drawing/2014/main" id="{4EB1A242-7F3D-7CD3-BDD9-A596F5D78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431007ba2_0_215:notes">
            <a:extLst>
              <a:ext uri="{FF2B5EF4-FFF2-40B4-BE49-F238E27FC236}">
                <a16:creationId xmlns:a16="http://schemas.microsoft.com/office/drawing/2014/main" id="{8AD2D77E-0273-9E32-E6DB-8FA84921C0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431007ba2_0_215:notes">
            <a:extLst>
              <a:ext uri="{FF2B5EF4-FFF2-40B4-BE49-F238E27FC236}">
                <a16:creationId xmlns:a16="http://schemas.microsoft.com/office/drawing/2014/main" id="{C9373B9C-610C-C5F7-7A58-26DEF48DB4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90191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>
          <a:extLst>
            <a:ext uri="{FF2B5EF4-FFF2-40B4-BE49-F238E27FC236}">
              <a16:creationId xmlns:a16="http://schemas.microsoft.com/office/drawing/2014/main" id="{FE19982D-297C-66AE-FB12-BEA668DA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>
            <a:extLst>
              <a:ext uri="{FF2B5EF4-FFF2-40B4-BE49-F238E27FC236}">
                <a16:creationId xmlns:a16="http://schemas.microsoft.com/office/drawing/2014/main" id="{5E0F9659-C689-E08E-8458-FDB0F32A8D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>
            <a:extLst>
              <a:ext uri="{FF2B5EF4-FFF2-40B4-BE49-F238E27FC236}">
                <a16:creationId xmlns:a16="http://schemas.microsoft.com/office/drawing/2014/main" id="{0B99B05B-FEFB-3F59-7CEB-8FD05FE43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68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5500" y="1258850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13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84" name="Google Shape;84;p13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2472000" y="1832950"/>
            <a:ext cx="420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2"/>
          </p:nvPr>
        </p:nvSpPr>
        <p:spPr>
          <a:xfrm>
            <a:off x="3175501" y="2833427"/>
            <a:ext cx="420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3"/>
          </p:nvPr>
        </p:nvSpPr>
        <p:spPr>
          <a:xfrm>
            <a:off x="3504027" y="3834248"/>
            <a:ext cx="420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4" hasCustomPrompt="1"/>
          </p:nvPr>
        </p:nvSpPr>
        <p:spPr>
          <a:xfrm>
            <a:off x="1869900" y="1470525"/>
            <a:ext cx="602100" cy="39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5" hasCustomPrompt="1"/>
          </p:nvPr>
        </p:nvSpPr>
        <p:spPr>
          <a:xfrm>
            <a:off x="2573400" y="2482425"/>
            <a:ext cx="602100" cy="39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6" hasCustomPrompt="1"/>
          </p:nvPr>
        </p:nvSpPr>
        <p:spPr>
          <a:xfrm>
            <a:off x="2891275" y="3494325"/>
            <a:ext cx="602100" cy="32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7"/>
          </p:nvPr>
        </p:nvSpPr>
        <p:spPr>
          <a:xfrm>
            <a:off x="2472000" y="1470525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8"/>
          </p:nvPr>
        </p:nvSpPr>
        <p:spPr>
          <a:xfrm>
            <a:off x="3175500" y="2482425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9"/>
          </p:nvPr>
        </p:nvSpPr>
        <p:spPr>
          <a:xfrm>
            <a:off x="3504025" y="3494325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9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136" name="Google Shape;136;p19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4821898" y="1443125"/>
            <a:ext cx="3602100" cy="24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644000" y="1443125"/>
            <a:ext cx="3602100" cy="24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219" name="Google Shape;219;p2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4424750" y="-1800"/>
            <a:ext cx="47193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8193116" y="446250"/>
            <a:ext cx="414956" cy="186500"/>
            <a:chOff x="7059675" y="514525"/>
            <a:chExt cx="473100" cy="186500"/>
          </a:xfrm>
        </p:grpSpPr>
        <p:cxnSp>
          <p:nvCxnSpPr>
            <p:cNvPr id="225" name="Google Shape;225;p27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27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27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5" r:id="rId4"/>
    <p:sldLayoutId id="2147483672" r:id="rId5"/>
    <p:sldLayoutId id="214748367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735500" y="1258850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 Express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sz="1400" dirty="0"/>
              <a:t>&lt;s</a:t>
            </a:r>
            <a:r>
              <a:rPr lang="en" dirty="0"/>
              <a:t>o lets the presentation begins</a:t>
            </a:r>
            <a:r>
              <a:rPr lang="en" sz="1400" dirty="0"/>
              <a:t> &gt;</a:t>
            </a:r>
            <a:endParaRPr dirty="0"/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7687D4D2-EAD5-514C-6B3C-70816D49E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7A604CE5-E91D-7D5D-12BB-3C538B1AC58F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6917218-02EC-BC2A-6705-842172F8F3E2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17" name="Picture 16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61A8554C-9DEE-163D-321C-DD0733831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12" y="184300"/>
            <a:ext cx="7259325" cy="477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94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8D1A21A9-317D-E240-466C-96231C1D93CD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C12E0812-3EC6-11CC-A164-E2CDF2824F21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3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3EE992BC-5E52-114D-FC18-8AE312E9A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428" y="114300"/>
            <a:ext cx="608514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75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>
          <a:extLst>
            <a:ext uri="{FF2B5EF4-FFF2-40B4-BE49-F238E27FC236}">
              <a16:creationId xmlns:a16="http://schemas.microsoft.com/office/drawing/2014/main" id="{3206995A-DE1F-9E05-6ADC-1A6D06EE48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>
            <a:extLst>
              <a:ext uri="{FF2B5EF4-FFF2-40B4-BE49-F238E27FC236}">
                <a16:creationId xmlns:a16="http://schemas.microsoft.com/office/drawing/2014/main" id="{7D61C4AB-D2BE-AF59-7779-E49FEF39B8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dirty="0">
                <a:solidFill>
                  <a:srgbClr val="D1D5DB"/>
                </a:solidFill>
                <a:effectLst/>
                <a:latin typeface="+mn-lt"/>
              </a:rPr>
              <a:t>Routing in Node.js VS  </a:t>
            </a:r>
            <a:r>
              <a:rPr lang="en" b="0" i="0" dirty="0">
                <a:solidFill>
                  <a:schemeClr val="accent4"/>
                </a:solidFill>
                <a:effectLst/>
                <a:latin typeface="+mn-lt"/>
              </a:rPr>
              <a:t>Express.js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433" name="Google Shape;433;p36">
            <a:extLst>
              <a:ext uri="{FF2B5EF4-FFF2-40B4-BE49-F238E27FC236}">
                <a16:creationId xmlns:a16="http://schemas.microsoft.com/office/drawing/2014/main" id="{D481DC67-2ED6-6325-6C10-19B88F0DEBC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62208" y="1476944"/>
            <a:ext cx="8219584" cy="3342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Node.js : - Handling routing in Node.js requires manual   configuration and can be complex.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Express.js :-  Express simplifies routing with a straightforward and intuitive approach.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991761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902FCAC-6F93-2481-7AA8-BEAA70BC3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8F2AC0E6-C54F-7273-61EE-6DD83B146E6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88559" y="1576043"/>
            <a:ext cx="5797500" cy="16101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Routing In 	Express.js</a:t>
            </a: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BB0875BC-0BA3-161F-BFBD-F052DBA74A72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A04E99C6-BDE1-7726-9A1D-C21680FB8EA6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3D677C-F734-3C12-62C2-A1902A0BA82A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0AE7DD4F-96BF-B5B3-9FCD-7FBFE6127302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C5F9723E-3A67-4929-6459-9563EAA80224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480AE2B7-470A-F88E-7DB0-093911CCEBED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17ACD51E-FC4C-652D-D1E1-64F6C026878F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2A29F0F0-1BEF-183E-FD67-301D7A636C08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586A573F-53C4-69F7-A409-65568AB6816C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34603E23-A9D7-BFF7-1D09-01EA96E47141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3B945C5B-1599-1854-EBEC-845CF53F58DE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9A45BDC1-B7AA-EF78-2779-B7711C4969B6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9A2D5BBD-68F0-EE35-8A56-FC2F51832EFE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FE00D176-E64C-5CF9-D616-0A3078C0802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2FE72A27-CDC0-F456-49BF-F2E78332DB0E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117E7B1F-65D7-8471-C071-694A657094F2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18F1BE94-A018-1164-0F27-C74E7712392B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018FD001-3B4F-DBED-A07D-72EBA8E1844E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D2F1677F-9EE5-061A-E666-B73D8EFA78F4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9FBB28A-CF8E-CEC8-83F3-FB8F0CD6BC2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E898E8A4-B7AE-3735-FE6C-BB76F3A0BDB8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F39295C6-BCBF-783B-4B8F-FEABAA89ADCC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F5B784C1-0F4B-C394-DFEC-D4852D880CFD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161AC5DF-ECC2-367A-2345-54F877E8E12F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1721BAA0-0C0B-F607-4B4E-DE3AE358AD37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983668AB-3767-454C-33A8-84C82665ADDF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21B22FA1-5EED-9695-3050-60D6115AA2FB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A311840D-CE96-E9AA-2162-9B7F5E98DA66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AC090BF-E7A3-28CC-9895-BFD06B9AB88C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547B7942-EE0D-07E7-37B2-79CEC63A94C6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3F0C1187-01EF-AE98-21DD-391BAD0F62A2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21A560E-5E3E-2CEC-6CE2-FDF64964C3A9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3C69A555-6082-EC7D-92EB-102033AFC85C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4D9E2072-8A7B-1B40-4872-EDE44601BB27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6CA7B8E3-4359-1B8F-67F1-70660D19A1F5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09B8CC7A-7319-0B17-3BF2-079AFB5B170F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77733696-A2F9-5049-5C1B-136AC83ACB81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89732EC2-07CE-C010-D0A2-4ABF608185EC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47BAFDF8-DA63-03F8-B328-38CE30B15260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AF9B3CD1-0F0C-2351-CCF2-EC476A267F0F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EE858CA6-38F1-8219-17A1-A0DC97F7D9F5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8B54D9C-76AA-926E-191B-C595D2985269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DE45BB18-C8F3-E450-E067-8954E2B92DD6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71ABA4D7-808F-9A06-6E9A-1D4D480BE7B2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26BBB2D7-2CDB-5F96-4ABD-D116EA15D6F2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820E73E-EBC8-D918-2446-5D89BA6BA168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D2B1AF61-4363-E015-6072-C4C643C692A3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4DEA5C7-E009-D135-B7BE-2F4B62D747B1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5A812291-855D-0E0A-6F0C-5038FC30CD3F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CEA2E14C-E28A-F958-60E1-3C59188993FC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C352078A-2F30-7A28-3FE3-0A78D1833601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E5203B51-18C8-3E90-1DA7-A395D1652A3F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0E4CDC5E-D496-19E0-03B4-F9122EBB134B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0338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39B1A186-FFE6-7CA5-E1BE-1448A884E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ED3D9624-0F6A-D944-3648-D1DFBDF4B1B3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787177D5-14B4-C19A-2DE7-E12653124D06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C0B7475-0888-E927-7DFA-E7310D1F2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262" y="0"/>
            <a:ext cx="58594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68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j-lt"/>
              </a:rPr>
              <a:t>Benefits of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.Js Routing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296799"/>
            <a:ext cx="8219584" cy="3694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Easy Configuration: Define routes with simple syntax, reducing development time.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Modular Design: Routes can be organized into separate files for better code organization.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Middleware Integration: it will become very easy to use middleware functions to enhance routing functionality.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436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902FCAC-6F93-2481-7AA8-BEAA70BC3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8F2AC0E6-C54F-7273-61EE-6DD83B146E6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88559" y="1576043"/>
            <a:ext cx="5797500" cy="16101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Middleware In 	Express.js</a:t>
            </a: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BB0875BC-0BA3-161F-BFBD-F052DBA74A72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A04E99C6-BDE1-7726-9A1D-C21680FB8EA6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3D677C-F734-3C12-62C2-A1902A0BA82A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0AE7DD4F-96BF-B5B3-9FCD-7FBFE6127302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C5F9723E-3A67-4929-6459-9563EAA80224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480AE2B7-470A-F88E-7DB0-093911CCEBED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17ACD51E-FC4C-652D-D1E1-64F6C026878F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2A29F0F0-1BEF-183E-FD67-301D7A636C08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586A573F-53C4-69F7-A409-65568AB6816C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34603E23-A9D7-BFF7-1D09-01EA96E47141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3B945C5B-1599-1854-EBEC-845CF53F58DE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9A45BDC1-B7AA-EF78-2779-B7711C4969B6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9A2D5BBD-68F0-EE35-8A56-FC2F51832EFE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FE00D176-E64C-5CF9-D616-0A3078C0802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2FE72A27-CDC0-F456-49BF-F2E78332DB0E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117E7B1F-65D7-8471-C071-694A657094F2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18F1BE94-A018-1164-0F27-C74E7712392B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018FD001-3B4F-DBED-A07D-72EBA8E1844E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D2F1677F-9EE5-061A-E666-B73D8EFA78F4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9FBB28A-CF8E-CEC8-83F3-FB8F0CD6BC2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E898E8A4-B7AE-3735-FE6C-BB76F3A0BDB8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F39295C6-BCBF-783B-4B8F-FEABAA89ADCC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F5B784C1-0F4B-C394-DFEC-D4852D880CFD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161AC5DF-ECC2-367A-2345-54F877E8E12F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1721BAA0-0C0B-F607-4B4E-DE3AE358AD37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983668AB-3767-454C-33A8-84C82665ADDF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21B22FA1-5EED-9695-3050-60D6115AA2FB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A311840D-CE96-E9AA-2162-9B7F5E98DA66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AC090BF-E7A3-28CC-9895-BFD06B9AB88C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547B7942-EE0D-07E7-37B2-79CEC63A94C6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3F0C1187-01EF-AE98-21DD-391BAD0F62A2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21A560E-5E3E-2CEC-6CE2-FDF64964C3A9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3C69A555-6082-EC7D-92EB-102033AFC85C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4D9E2072-8A7B-1B40-4872-EDE44601BB27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6CA7B8E3-4359-1B8F-67F1-70660D19A1F5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09B8CC7A-7319-0B17-3BF2-079AFB5B170F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77733696-A2F9-5049-5C1B-136AC83ACB81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89732EC2-07CE-C010-D0A2-4ABF608185EC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47BAFDF8-DA63-03F8-B328-38CE30B15260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AF9B3CD1-0F0C-2351-CCF2-EC476A267F0F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EE858CA6-38F1-8219-17A1-A0DC97F7D9F5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8B54D9C-76AA-926E-191B-C595D2985269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DE45BB18-C8F3-E450-E067-8954E2B92DD6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71ABA4D7-808F-9A06-6E9A-1D4D480BE7B2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26BBB2D7-2CDB-5F96-4ABD-D116EA15D6F2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820E73E-EBC8-D918-2446-5D89BA6BA168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D2B1AF61-4363-E015-6072-C4C643C692A3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4DEA5C7-E009-D135-B7BE-2F4B62D747B1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5A812291-855D-0E0A-6F0C-5038FC30CD3F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CEA2E14C-E28A-F958-60E1-3C59188993FC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C352078A-2F30-7A28-3FE3-0A78D1833601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E5203B51-18C8-3E90-1DA7-A395D1652A3F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0E4CDC5E-D496-19E0-03B4-F9122EBB134B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7959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j-lt"/>
              </a:rPr>
              <a:t>Benefits of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.Js Routing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296799"/>
            <a:ext cx="8219584" cy="3694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Easy Configuration: Define routes with simple syntax, reducing development time.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Modular Design: Routes can be organized into separate files for better code organization.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Middleware Integration: it will become very easy to use middleware functions to enhance routing functionality.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  <p:pic>
        <p:nvPicPr>
          <p:cNvPr id="3" name="Picture 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ABE1551E-DF25-C809-2CEB-5E016CCC6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2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j-lt"/>
              </a:rPr>
              <a:t>Benefits of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.Js Routing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296799"/>
            <a:ext cx="8219584" cy="3694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Easy Configuration: Define routes with simple syntax, reducing development time.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Modular Design: Routes can be organized into separate files for better code organization.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Middleware Integration: it will become very easy to use middleware functions to enhance routing functionality.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D211CC7F-9D91-A0A3-5D87-D7755BC87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95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E1F06669-D0EF-1E28-4861-AF45EFB5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F850AF4D-15D6-E6D6-B901-7405217B4B4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826724" y="1387862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	Example Of 			  Middleware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22254342-1E15-89CD-61D3-188C2BD82753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62061204-0D8A-F8ED-01CC-E13E92426FCD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8B2B55-376F-216F-A47D-D52843B28CFF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702F54F0-C8A3-DBC5-F8B3-16921F8040CC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607F0241-8520-561E-D4D8-CA337687A6B9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3176ACFB-E94D-7E7A-D02E-C0A2F6AE65AC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5FBC7F09-4AA5-3F5D-CD9B-FFBF6F0599C5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648FEB24-16FF-19E1-A504-BACFE2B2EE86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0C551A18-FB0F-E33F-E9CA-D8685C0141C7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1AAC814E-9B53-C304-C810-544EBDBCB123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B6D50AD9-F3EA-8113-256C-4A3AA820C497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BEECA42C-0EBB-2BCA-6734-1ED675E56C60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DCC97932-9CD4-4B1D-3AC6-3F25FC55C84B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A02BD293-A7FE-5F19-8BF6-262AF91A0A4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1D7A0941-40C6-A3D6-D1D6-C593C5B1E76B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6E489FEA-7D51-EBA3-67F5-D4550053DB40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8220530A-68E6-D7C8-731E-1E6947CF280D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8C063B5E-37A8-97F9-917A-1C997406E093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9906F3F4-2A17-34A3-BE29-1316D5407F9D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A0CE00A-C088-A61B-F641-D794F101A45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B1100522-7BD0-65CC-B477-14E424690624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8D0C67E1-4E18-7D96-091E-A0F67626E917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2F656E02-3B1C-4321-F5F1-1249EB242873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0C665056-24CC-D83C-D69E-D18651F3AA98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BAA8A1A3-FCAB-115F-CBCA-4ED14AE4E2A0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A849874A-5F0B-ABB3-6645-708AAA4D80E6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E62F7C40-C33A-E24F-6965-13D8A795A260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E97524D7-B5B7-C2F0-22C8-B0BAB88799E3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82F6210-D476-1E98-3C64-89C5ED66A639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CDF8BCAC-8D0B-6684-B56B-E37E3C35B3EA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756C344D-B80A-3489-14D1-29EEF90B3EFF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5FE3178-C395-773C-7373-6FA855ABD336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BBB413E4-B89A-322A-7B29-68326629E707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232304F2-39E4-4826-B6DB-5DBFB1252338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90E31E0F-56C5-B136-1157-D3235944FD9C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F3A51CFB-E2B4-B9B7-AF21-907F8B82F987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FDA63DF8-0A7C-B65A-BBAD-BEBDC76EAF28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FD4B2F05-6D52-0F5C-1629-E3C602656E0D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D07C3E4E-9046-9CDD-B04A-A4549B8F130E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2C8CDC2D-0264-9C2C-77C4-5E6DA9F8D51C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6C2F1A10-93D4-7038-4876-B6C329099013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9E2FC54-A3F7-8E4E-442C-CAACD029DC8A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A5535284-1195-C68C-CEC6-C293D32E37B2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126130ED-3BE4-CC84-F21C-717C51819427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0E05A2B1-E87B-677E-587A-BD73F4975AB1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514B18B-4882-0FEF-ED1B-2E7DCF019933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BF26AB13-7953-B0D2-CE59-72BC016A5144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534A2A4-80EF-411A-FA6A-083882B2768A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E2F8F0BE-25D3-286B-FFEA-A7DA4A57B13B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8B3D789B-05B6-3484-DDA7-651E3F6AB4D4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B5D5FEBA-24BB-ABC2-F7C2-C123241208BA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28E4D71F-31EC-A12A-7ADD-7E744FE0831A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DDFA75F9-F973-F194-527D-5398BE74E4DC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0882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dirty="0">
                <a:solidFill>
                  <a:srgbClr val="D1D5DB"/>
                </a:solidFill>
                <a:effectLst/>
                <a:latin typeface="+mn-lt"/>
              </a:rPr>
              <a:t>What is </a:t>
            </a:r>
            <a:r>
              <a:rPr lang="en-US" b="0" i="0" dirty="0">
                <a:solidFill>
                  <a:srgbClr val="D1D5DB"/>
                </a:solidFill>
                <a:effectLst/>
                <a:latin typeface="+mn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n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.Js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648394"/>
            <a:ext cx="8219584" cy="2230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Avenir Next LT Pro Light" panose="020B0304020202020204" pitchFamily="34" charset="0"/>
                <a:cs typeface="Shonar Bangla" panose="020B0502040204020203" pitchFamily="18" charset="0"/>
              </a:rPr>
              <a:t>Express is a Node.js Framework designed for building APIs , web applications and </a:t>
            </a:r>
            <a:r>
              <a:rPr lang="en" sz="1600" dirty="0">
                <a:latin typeface="Shonw"/>
                <a:cs typeface="Shonar Bangla" panose="020B0502040204020203" pitchFamily="18" charset="0"/>
              </a:rPr>
              <a:t>cross-platform</a:t>
            </a:r>
            <a:r>
              <a:rPr lang="en" sz="1600" dirty="0">
                <a:latin typeface="Avenir Next LT Pro Light" panose="020B0304020202020204" pitchFamily="34" charset="0"/>
                <a:cs typeface="Shonar Bangla" panose="020B0502040204020203" pitchFamily="18" charset="0"/>
              </a:rPr>
              <a:t> mobile apps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latin typeface="Avenir Next LT Pro Light" panose="020B0304020202020204" pitchFamily="34" charset="0"/>
              <a:cs typeface="Shonar Bangla" panose="020B0502040204020203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Avenir Next LT Pro Light" panose="020B0304020202020204" pitchFamily="34" charset="0"/>
                <a:cs typeface="Shonar Bangla" panose="020B0502040204020203" pitchFamily="18" charset="0"/>
              </a:rPr>
              <a:t>Express is high performance , fast and light weight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latin typeface="Avenir Next LT Pro Light" panose="020B0304020202020204" pitchFamily="34" charset="0"/>
              <a:cs typeface="Shonar Bangla" panose="020B0502040204020203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Avenir Next LT Pro Light" panose="020B0304020202020204" pitchFamily="34" charset="0"/>
                <a:cs typeface="Shonar Bangla" panose="020B0502040204020203" pitchFamily="18" charset="0"/>
              </a:rPr>
              <a:t>I</a:t>
            </a:r>
            <a:r>
              <a:rPr lang="en" sz="1600" dirty="0">
                <a:latin typeface="Avenir Next LT Pro Light" panose="020B0304020202020204" pitchFamily="34" charset="0"/>
                <a:cs typeface="Shonar Bangla" panose="020B0502040204020203" pitchFamily="18" charset="0"/>
              </a:rPr>
              <a:t>t is used as a server-side scripting language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Shonar Bangla" panose="020B0502040204020203" pitchFamily="18" charset="0"/>
                <a:cs typeface="Shonar Bangla" panose="020B0502040204020203" pitchFamily="18" charset="0"/>
              </a:rPr>
              <a:t> </a:t>
            </a:r>
            <a:endParaRPr sz="1600" dirty="0">
              <a:latin typeface="Shonar Bangla" panose="020B0502040204020203" pitchFamily="18" charset="0"/>
              <a:cs typeface="Shonar Bangla" panose="020B0502040204020203" pitchFamily="18" charset="0"/>
            </a:endParaRPr>
          </a:p>
        </p:txBody>
      </p:sp>
      <p:grpSp>
        <p:nvGrpSpPr>
          <p:cNvPr id="434" name="Google Shape;434;p36"/>
          <p:cNvGrpSpPr/>
          <p:nvPr/>
        </p:nvGrpSpPr>
        <p:grpSpPr>
          <a:xfrm>
            <a:off x="350039" y="3944000"/>
            <a:ext cx="2536147" cy="887325"/>
            <a:chOff x="880714" y="3731738"/>
            <a:chExt cx="2536147" cy="887325"/>
          </a:xfrm>
        </p:grpSpPr>
        <p:sp>
          <p:nvSpPr>
            <p:cNvPr id="435" name="Google Shape;435;p36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36"/>
          <p:cNvSpPr txBox="1"/>
          <p:nvPr/>
        </p:nvSpPr>
        <p:spPr>
          <a:xfrm>
            <a:off x="6717450" y="40080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9" name="Google Shape;449;p36"/>
          <p:cNvSpPr txBox="1"/>
          <p:nvPr/>
        </p:nvSpPr>
        <p:spPr>
          <a:xfrm>
            <a:off x="7407075" y="4221025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5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1D5DB"/>
                </a:solidFill>
                <a:latin typeface="+mj-lt"/>
              </a:rPr>
              <a:t>Elements of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a </a:t>
            </a:r>
            <a:r>
              <a:rPr lang="en-US" b="0" i="0" dirty="0">
                <a:solidFill>
                  <a:schemeClr val="accent4"/>
                </a:solidFill>
                <a:effectLst/>
                <a:latin typeface="+mj-lt"/>
              </a:rPr>
              <a:t>Middleware</a:t>
            </a:r>
            <a:endParaRPr lang="en-US" dirty="0">
              <a:solidFill>
                <a:schemeClr val="lt2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308E0-8CE9-7B3E-0401-587FF84B8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1424269"/>
            <a:ext cx="8343900" cy="337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00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FAA545-9950-5120-C543-CF691A489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3156" y="361950"/>
            <a:ext cx="4990378" cy="441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3E2D4A-D21E-BEC7-47E4-E4B788DB8190}"/>
              </a:ext>
            </a:extLst>
          </p:cNvPr>
          <p:cNvSpPr txBox="1"/>
          <p:nvPr/>
        </p:nvSpPr>
        <p:spPr>
          <a:xfrm>
            <a:off x="116392" y="1016471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600" dirty="0">
                <a:solidFill>
                  <a:schemeClr val="accent4"/>
                </a:solidFill>
              </a:rPr>
              <a:t>Example of 		Middleware</a:t>
            </a:r>
            <a:endParaRPr lang="en-US" sz="3600" dirty="0"/>
          </a:p>
        </p:txBody>
      </p:sp>
      <p:sp>
        <p:nvSpPr>
          <p:cNvPr id="7" name="Google Shape;240;p31">
            <a:extLst>
              <a:ext uri="{FF2B5EF4-FFF2-40B4-BE49-F238E27FC236}">
                <a16:creationId xmlns:a16="http://schemas.microsoft.com/office/drawing/2014/main" id="{74FE499D-3AC9-4F5E-8688-1B96BB318BD0}"/>
              </a:ext>
            </a:extLst>
          </p:cNvPr>
          <p:cNvSpPr txBox="1"/>
          <p:nvPr/>
        </p:nvSpPr>
        <p:spPr>
          <a:xfrm>
            <a:off x="1279882" y="2436321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" name="Google Shape;242;p31">
            <a:extLst>
              <a:ext uri="{FF2B5EF4-FFF2-40B4-BE49-F238E27FC236}">
                <a16:creationId xmlns:a16="http://schemas.microsoft.com/office/drawing/2014/main" id="{7EBCE036-791F-8E42-3847-99B62577DA64}"/>
              </a:ext>
            </a:extLst>
          </p:cNvPr>
          <p:cNvSpPr txBox="1"/>
          <p:nvPr/>
        </p:nvSpPr>
        <p:spPr>
          <a:xfrm>
            <a:off x="1632232" y="4235250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800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E1F06669-D0EF-1E28-4861-AF45EFB5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F850AF4D-15D6-E6D6-B901-7405217B4B4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443252" y="1417900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4"/>
                </a:solidFill>
              </a:rPr>
              <a:t>	</a:t>
            </a:r>
            <a:r>
              <a:rPr lang="en" sz="4800" dirty="0">
                <a:solidFill>
                  <a:schemeClr val="accent4"/>
                </a:solidFill>
              </a:rPr>
              <a:t>Error </a:t>
            </a:r>
            <a:br>
              <a:rPr lang="en" sz="4800" dirty="0">
                <a:solidFill>
                  <a:schemeClr val="accent4"/>
                </a:solidFill>
              </a:rPr>
            </a:br>
            <a:r>
              <a:rPr lang="en" sz="4800" dirty="0">
                <a:solidFill>
                  <a:schemeClr val="accent4"/>
                </a:solidFill>
              </a:rPr>
              <a:t>	Handling </a:t>
            </a:r>
            <a:endParaRPr lang="en" sz="44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22254342-1E15-89CD-61D3-188C2BD82753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62061204-0D8A-F8ED-01CC-E13E92426FCD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8B2B55-376F-216F-A47D-D52843B28CFF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702F54F0-C8A3-DBC5-F8B3-16921F8040CC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607F0241-8520-561E-D4D8-CA337687A6B9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3176ACFB-E94D-7E7A-D02E-C0A2F6AE65AC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5FBC7F09-4AA5-3F5D-CD9B-FFBF6F0599C5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648FEB24-16FF-19E1-A504-BACFE2B2EE86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0C551A18-FB0F-E33F-E9CA-D8685C0141C7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1AAC814E-9B53-C304-C810-544EBDBCB123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B6D50AD9-F3EA-8113-256C-4A3AA820C497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BEECA42C-0EBB-2BCA-6734-1ED675E56C60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DCC97932-9CD4-4B1D-3AC6-3F25FC55C84B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A02BD293-A7FE-5F19-8BF6-262AF91A0A4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1D7A0941-40C6-A3D6-D1D6-C593C5B1E76B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6E489FEA-7D51-EBA3-67F5-D4550053DB40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8220530A-68E6-D7C8-731E-1E6947CF280D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8C063B5E-37A8-97F9-917A-1C997406E093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9906F3F4-2A17-34A3-BE29-1316D5407F9D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A0CE00A-C088-A61B-F641-D794F101A45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B1100522-7BD0-65CC-B477-14E424690624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8D0C67E1-4E18-7D96-091E-A0F67626E917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2F656E02-3B1C-4321-F5F1-1249EB242873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0C665056-24CC-D83C-D69E-D18651F3AA98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BAA8A1A3-FCAB-115F-CBCA-4ED14AE4E2A0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A849874A-5F0B-ABB3-6645-708AAA4D80E6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E62F7C40-C33A-E24F-6965-13D8A795A260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E97524D7-B5B7-C2F0-22C8-B0BAB88799E3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82F6210-D476-1E98-3C64-89C5ED66A639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CDF8BCAC-8D0B-6684-B56B-E37E3C35B3EA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756C344D-B80A-3489-14D1-29EEF90B3EFF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5FE3178-C395-773C-7373-6FA855ABD336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BBB413E4-B89A-322A-7B29-68326629E707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232304F2-39E4-4826-B6DB-5DBFB1252338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90E31E0F-56C5-B136-1157-D3235944FD9C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F3A51CFB-E2B4-B9B7-AF21-907F8B82F987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FDA63DF8-0A7C-B65A-BBAD-BEBDC76EAF28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FD4B2F05-6D52-0F5C-1629-E3C602656E0D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D07C3E4E-9046-9CDD-B04A-A4549B8F130E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2C8CDC2D-0264-9C2C-77C4-5E6DA9F8D51C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6C2F1A10-93D4-7038-4876-B6C329099013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9E2FC54-A3F7-8E4E-442C-CAACD029DC8A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A5535284-1195-C68C-CEC6-C293D32E37B2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126130ED-3BE4-CC84-F21C-717C51819427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0E05A2B1-E87B-677E-587A-BD73F4975AB1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514B18B-4882-0FEF-ED1B-2E7DCF019933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BF26AB13-7953-B0D2-CE59-72BC016A5144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534A2A4-80EF-411A-FA6A-083882B2768A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E2F8F0BE-25D3-286B-FFEA-A7DA4A57B13B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8B3D789B-05B6-3484-DDA7-651E3F6AB4D4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B5D5FEBA-24BB-ABC2-F7C2-C123241208BA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28E4D71F-31EC-A12A-7ADD-7E744FE0831A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DDFA75F9-F973-F194-527D-5398BE74E4DC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14353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n-lt"/>
              </a:rPr>
              <a:t>Error Handling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288175"/>
            <a:ext cx="8219584" cy="3678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4"/>
                </a:solidFill>
                <a:effectLst/>
                <a:latin typeface="Söhne"/>
              </a:rPr>
              <a:t>Error Handling 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refers to how Express catches and processes errors that occur both synchronously and asynchronously. Express comes with a default error handler so you don’t need to write your own to get started.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accent4"/>
                </a:solidFill>
                <a:effectLst/>
                <a:latin typeface="Söhne"/>
              </a:rPr>
              <a:t> Catching Errors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It’s important to ensure that Express catches all errors that occur while running route handlers and middleware.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Errors that occur in synchronous code inside route handlers and middleware require no extra work. If synchronous code throws an error, then Express will catch and process it. For example: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093964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42;p31">
            <a:extLst>
              <a:ext uri="{FF2B5EF4-FFF2-40B4-BE49-F238E27FC236}">
                <a16:creationId xmlns:a16="http://schemas.microsoft.com/office/drawing/2014/main" id="{7EBCE036-791F-8E42-3847-99B62577DA64}"/>
              </a:ext>
            </a:extLst>
          </p:cNvPr>
          <p:cNvSpPr txBox="1"/>
          <p:nvPr/>
        </p:nvSpPr>
        <p:spPr>
          <a:xfrm>
            <a:off x="714518" y="4249104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DD54640-8EE6-477E-BD9D-954EAC37C45B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054" y="410441"/>
            <a:ext cx="6611646" cy="40022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9B3F31-B59F-2429-151C-8507BC7AE18D}"/>
              </a:ext>
            </a:extLst>
          </p:cNvPr>
          <p:cNvSpPr txBox="1"/>
          <p:nvPr/>
        </p:nvSpPr>
        <p:spPr>
          <a:xfrm>
            <a:off x="187035" y="1006187"/>
            <a:ext cx="340821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400" dirty="0">
                <a:solidFill>
                  <a:schemeClr val="accent4"/>
                </a:solidFill>
              </a:rPr>
              <a:t>Example of </a:t>
            </a:r>
          </a:p>
          <a:p>
            <a:r>
              <a:rPr lang="en" sz="2400" dirty="0">
                <a:solidFill>
                  <a:schemeClr val="accent4"/>
                </a:solidFill>
              </a:rPr>
              <a:t>Error Handling</a:t>
            </a:r>
            <a:endParaRPr lang="en-US" sz="2400" dirty="0"/>
          </a:p>
        </p:txBody>
      </p:sp>
      <p:sp>
        <p:nvSpPr>
          <p:cNvPr id="9" name="Google Shape;240;p31">
            <a:extLst>
              <a:ext uri="{FF2B5EF4-FFF2-40B4-BE49-F238E27FC236}">
                <a16:creationId xmlns:a16="http://schemas.microsoft.com/office/drawing/2014/main" id="{ABEF438E-680A-160A-E9E3-33571CCB0889}"/>
              </a:ext>
            </a:extLst>
          </p:cNvPr>
          <p:cNvSpPr txBox="1"/>
          <p:nvPr/>
        </p:nvSpPr>
        <p:spPr>
          <a:xfrm>
            <a:off x="1085918" y="2358237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1158749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3878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Error Handling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296799"/>
            <a:ext cx="8219584" cy="3694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sz="1800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70A49-27EB-F7EA-1D60-AB80BEE84973}"/>
              </a:ext>
            </a:extLst>
          </p:cNvPr>
          <p:cNvSpPr txBox="1"/>
          <p:nvPr/>
        </p:nvSpPr>
        <p:spPr>
          <a:xfrm>
            <a:off x="335013" y="1517927"/>
            <a:ext cx="8684296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If </a:t>
            </a:r>
            <a:r>
              <a:rPr lang="en-US" altLang="en-US" dirty="0" err="1">
                <a:solidFill>
                  <a:schemeClr val="accent4"/>
                </a:solidFill>
                <a:latin typeface="Arial Unicode MS"/>
              </a:rPr>
              <a:t>getUserById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 throws an error or rejects, 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Arial Unicode MS"/>
              </a:rPr>
              <a:t>next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 will be called with either the thrown error or the rejected value. If no rejected value is provided, </a:t>
            </a:r>
            <a:r>
              <a:rPr lang="en-US" altLang="en-US" dirty="0">
                <a:solidFill>
                  <a:schemeClr val="accent4"/>
                </a:solidFill>
                <a:latin typeface="Arial Unicode MS"/>
              </a:rPr>
              <a:t>next</a:t>
            </a:r>
            <a:r>
              <a:rPr lang="en-US" altLang="en-US" dirty="0">
                <a:solidFill>
                  <a:schemeClr val="accent4"/>
                </a:solidFill>
                <a:latin typeface="Open Sans"/>
              </a:rPr>
              <a:t> will be called with a default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 Error object provided by the Express router.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600" dirty="0">
              <a:solidFill>
                <a:schemeClr val="bg1">
                  <a:lumMod val="10000"/>
                  <a:lumOff val="90000"/>
                </a:schemeClr>
              </a:solidFill>
              <a:latin typeface="Open Sans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If you pass anything to the </a:t>
            </a:r>
            <a:r>
              <a:rPr lang="en-US" altLang="en-US" dirty="0">
                <a:solidFill>
                  <a:schemeClr val="accent4"/>
                </a:solidFill>
                <a:latin typeface="Arial Unicode MS"/>
              </a:rPr>
              <a:t>next()</a:t>
            </a:r>
            <a:r>
              <a:rPr lang="en-US" altLang="en-US" dirty="0">
                <a:solidFill>
                  <a:schemeClr val="accent4"/>
                </a:solidFill>
                <a:latin typeface="Open Sans"/>
              </a:rPr>
              <a:t> 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function (except the string 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Arial Unicode MS"/>
              </a:rPr>
              <a:t>'route'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), Express regards the current request as being an error and will skip any remaining non-error handling routing and middleware functions.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600" dirty="0">
              <a:solidFill>
                <a:schemeClr val="bg1">
                  <a:lumMod val="10000"/>
                  <a:lumOff val="90000"/>
                </a:schemeClr>
              </a:solidFill>
              <a:latin typeface="Open Sans"/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dirty="0">
                <a:solidFill>
                  <a:schemeClr val="accent4"/>
                </a:solidFill>
                <a:latin typeface="Open Sans"/>
              </a:rPr>
              <a:t>If the callback in a sequence provides </a:t>
            </a:r>
            <a:r>
              <a:rPr lang="en-US" altLang="en-US" dirty="0">
                <a:solidFill>
                  <a:schemeClr val="bg1">
                    <a:lumMod val="10000"/>
                    <a:lumOff val="90000"/>
                  </a:schemeClr>
                </a:solidFill>
                <a:latin typeface="Open Sans"/>
              </a:rPr>
              <a:t>no data, only errors, you can simplify this code as follows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811125-FE2F-1D9C-CD42-AAAC58FDFDF4}"/>
              </a:ext>
            </a:extLst>
          </p:cNvPr>
          <p:cNvSpPr txBox="1"/>
          <p:nvPr/>
        </p:nvSpPr>
        <p:spPr>
          <a:xfrm>
            <a:off x="659822" y="3823900"/>
            <a:ext cx="754899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app</a:t>
            </a:r>
            <a:r>
              <a:rPr lang="en-US" alt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altLang="en-US" sz="1600" dirty="0" err="1">
                <a:solidFill>
                  <a:srgbClr val="0077AA"/>
                </a:solidFill>
                <a:latin typeface="Consolas" panose="020B0609020204030204" pitchFamily="49" charset="0"/>
              </a:rPr>
              <a:t>get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'/'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,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[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77AA"/>
                </a:solidFill>
                <a:latin typeface="Consolas" panose="020B0609020204030204" pitchFamily="49" charset="0"/>
              </a:rPr>
              <a:t>function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req, res, next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fs</a:t>
            </a:r>
            <a:r>
              <a:rPr lang="en-US" alt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alt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writeFile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'/inaccessible-path'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,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'data'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,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next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},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0077AA"/>
                </a:solidFill>
                <a:latin typeface="Consolas" panose="020B0609020204030204" pitchFamily="49" charset="0"/>
              </a:rPr>
              <a:t>function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req, res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res</a:t>
            </a:r>
            <a:r>
              <a:rPr lang="en-US" alt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alt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send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'OK'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}</a:t>
            </a:r>
            <a:r>
              <a:rPr lang="en-US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])</a:t>
            </a:r>
            <a:r>
              <a:rPr lang="en-US" altLang="en-US" sz="200" dirty="0">
                <a:solidFill>
                  <a:schemeClr val="tx1"/>
                </a:solidFill>
              </a:rPr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65649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39B1A186-FFE6-7CA5-E1BE-1448A884E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ED3D9624-0F6A-D944-3648-D1DFBDF4B1B3}"/>
              </a:ext>
            </a:extLst>
          </p:cNvPr>
          <p:cNvSpPr txBox="1"/>
          <p:nvPr/>
        </p:nvSpPr>
        <p:spPr>
          <a:xfrm>
            <a:off x="365481" y="307764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787177D5-14B4-C19A-2DE7-E12653124D06}"/>
              </a:ext>
            </a:extLst>
          </p:cNvPr>
          <p:cNvSpPr txBox="1"/>
          <p:nvPr/>
        </p:nvSpPr>
        <p:spPr>
          <a:xfrm>
            <a:off x="2812739" y="4648742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2C8E75-A0F2-4760-1A06-3440D3826CB8}"/>
              </a:ext>
            </a:extLst>
          </p:cNvPr>
          <p:cNvSpPr txBox="1"/>
          <p:nvPr/>
        </p:nvSpPr>
        <p:spPr>
          <a:xfrm>
            <a:off x="973199" y="540424"/>
            <a:ext cx="7907298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4"/>
                </a:solidFill>
              </a:rPr>
              <a:t>Writing error handlers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Define error-handling middleware functions in the same way as other middleware functions, except error-handling functions have four arguments instead of three: (err, req, res, next). For example: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app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use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((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err, req, res, next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67F59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{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console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error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err.stack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res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status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90055"/>
                </a:solidFill>
                <a:latin typeface="Consolas" panose="020B0609020204030204" pitchFamily="49" charset="0"/>
              </a:rPr>
              <a:t>500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).</a:t>
            </a:r>
            <a:r>
              <a:rPr lang="en-US" sz="1600" dirty="0">
                <a:solidFill>
                  <a:srgbClr val="DD4A68"/>
                </a:solidFill>
                <a:latin typeface="Consolas" panose="020B0609020204030204" pitchFamily="49" charset="0"/>
              </a:rPr>
              <a:t>send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'Something broke!'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})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sz="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70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You define error-handling middleware last, after other </a:t>
            </a:r>
            <a:r>
              <a:rPr lang="en-US" sz="1600" dirty="0" err="1">
                <a:solidFill>
                  <a:schemeClr val="tx1"/>
                </a:solidFill>
              </a:rPr>
              <a:t>app.use</a:t>
            </a:r>
            <a:r>
              <a:rPr lang="en-US" sz="1600" dirty="0">
                <a:solidFill>
                  <a:schemeClr val="tx1"/>
                </a:solidFill>
              </a:rPr>
              <a:t>() and routes calls; for example:</a:t>
            </a:r>
          </a:p>
          <a:p>
            <a:endParaRPr lang="en-US" sz="16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77AA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bodyParser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67F5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DD4A68"/>
                </a:solidFill>
                <a:latin typeface="Consolas" panose="020B0609020204030204" pitchFamily="49" charset="0"/>
              </a:rPr>
              <a:t>require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'body-parser'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const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methodOverride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67F59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DD4A68"/>
                </a:solidFill>
                <a:latin typeface="Consolas" panose="020B0609020204030204" pitchFamily="49" charset="0"/>
              </a:rPr>
              <a:t>require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69900"/>
                </a:solidFill>
                <a:latin typeface="Consolas" panose="020B0609020204030204" pitchFamily="49" charset="0"/>
              </a:rPr>
              <a:t>'method-override'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app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use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bodyParser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urlencoded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({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extended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: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77AA"/>
                </a:solidFill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}))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app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use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bodyParser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())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app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use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methodOverride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())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nsolas" panose="020B0609020204030204" pitchFamily="49" charset="0"/>
              </a:rPr>
              <a:t>app</a:t>
            </a:r>
            <a:r>
              <a:rPr lang="en-US" sz="16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D4A68"/>
                </a:solidFill>
                <a:latin typeface="Consolas" panose="020B0609020204030204" pitchFamily="49" charset="0"/>
              </a:rPr>
              <a:t>use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((</a:t>
            </a:r>
            <a:r>
              <a:rPr lang="en-US" sz="1600" dirty="0">
                <a:solidFill>
                  <a:schemeClr val="accent4"/>
                </a:solidFill>
                <a:latin typeface="Consolas" panose="020B0609020204030204" pitchFamily="49" charset="0"/>
              </a:rPr>
              <a:t>err, req, res, next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A67F59"/>
                </a:solidFill>
                <a:latin typeface="Consolas" panose="020B0609020204030204" pitchFamily="49" charset="0"/>
              </a:rPr>
              <a:t>=&gt;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708090"/>
                </a:solidFill>
                <a:latin typeface="Consolas" panose="020B0609020204030204" pitchFamily="49" charset="0"/>
              </a:rPr>
              <a:t>// logic </a:t>
            </a:r>
            <a:r>
              <a:rPr lang="en-US" sz="1600" dirty="0">
                <a:solidFill>
                  <a:srgbClr val="999999"/>
                </a:solidFill>
                <a:latin typeface="Consolas" panose="020B0609020204030204" pitchFamily="49" charset="0"/>
              </a:rPr>
              <a:t>})</a:t>
            </a:r>
            <a:r>
              <a:rPr lang="en-US" sz="700" dirty="0">
                <a:solidFill>
                  <a:srgbClr val="000000"/>
                </a:solidFill>
                <a:latin typeface="Trebuchet MS" panose="020B0603020202020204" pitchFamily="34" charset="0"/>
              </a:rPr>
              <a:t> </a:t>
            </a:r>
            <a:endParaRPr lang="en-US" sz="7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9096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E1F06669-D0EF-1E28-4861-AF45EFB5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F850AF4D-15D6-E6D6-B901-7405217B4B4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929526" y="1098268"/>
            <a:ext cx="6153791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4"/>
                </a:solidFill>
              </a:rPr>
              <a:t>I</a:t>
            </a:r>
            <a:r>
              <a:rPr lang="en-US" sz="4400" dirty="0">
                <a:solidFill>
                  <a:schemeClr val="accent4"/>
                </a:solidFill>
              </a:rPr>
              <a:t>n</a:t>
            </a:r>
            <a:r>
              <a:rPr lang="en" sz="4400" dirty="0">
                <a:solidFill>
                  <a:schemeClr val="accent4"/>
                </a:solidFill>
              </a:rPr>
              <a:t>troduction to 			</a:t>
            </a:r>
            <a:r>
              <a:rPr lang="en" sz="4800" dirty="0">
                <a:solidFill>
                  <a:schemeClr val="accent4"/>
                </a:solidFill>
              </a:rPr>
              <a:t>MVC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22254342-1E15-89CD-61D3-188C2BD82753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62061204-0D8A-F8ED-01CC-E13E92426FCD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8B2B55-376F-216F-A47D-D52843B28CFF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702F54F0-C8A3-DBC5-F8B3-16921F8040CC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607F0241-8520-561E-D4D8-CA337687A6B9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3176ACFB-E94D-7E7A-D02E-C0A2F6AE65AC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5FBC7F09-4AA5-3F5D-CD9B-FFBF6F0599C5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648FEB24-16FF-19E1-A504-BACFE2B2EE86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0C551A18-FB0F-E33F-E9CA-D8685C0141C7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1AAC814E-9B53-C304-C810-544EBDBCB123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B6D50AD9-F3EA-8113-256C-4A3AA820C497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BEECA42C-0EBB-2BCA-6734-1ED675E56C60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DCC97932-9CD4-4B1D-3AC6-3F25FC55C84B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A02BD293-A7FE-5F19-8BF6-262AF91A0A4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1D7A0941-40C6-A3D6-D1D6-C593C5B1E76B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6E489FEA-7D51-EBA3-67F5-D4550053DB40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8220530A-68E6-D7C8-731E-1E6947CF280D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8C063B5E-37A8-97F9-917A-1C997406E093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9906F3F4-2A17-34A3-BE29-1316D5407F9D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A0CE00A-C088-A61B-F641-D794F101A45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B1100522-7BD0-65CC-B477-14E424690624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8D0C67E1-4E18-7D96-091E-A0F67626E917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2F656E02-3B1C-4321-F5F1-1249EB242873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0C665056-24CC-D83C-D69E-D18651F3AA98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BAA8A1A3-FCAB-115F-CBCA-4ED14AE4E2A0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A849874A-5F0B-ABB3-6645-708AAA4D80E6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E62F7C40-C33A-E24F-6965-13D8A795A260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E97524D7-B5B7-C2F0-22C8-B0BAB88799E3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82F6210-D476-1E98-3C64-89C5ED66A639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CDF8BCAC-8D0B-6684-B56B-E37E3C35B3EA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756C344D-B80A-3489-14D1-29EEF90B3EFF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5FE3178-C395-773C-7373-6FA855ABD336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BBB413E4-B89A-322A-7B29-68326629E707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232304F2-39E4-4826-B6DB-5DBFB1252338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90E31E0F-56C5-B136-1157-D3235944FD9C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F3A51CFB-E2B4-B9B7-AF21-907F8B82F987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FDA63DF8-0A7C-B65A-BBAD-BEBDC76EAF28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FD4B2F05-6D52-0F5C-1629-E3C602656E0D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D07C3E4E-9046-9CDD-B04A-A4549B8F130E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2C8CDC2D-0264-9C2C-77C4-5E6DA9F8D51C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6C2F1A10-93D4-7038-4876-B6C329099013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9E2FC54-A3F7-8E4E-442C-CAACD029DC8A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A5535284-1195-C68C-CEC6-C293D32E37B2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126130ED-3BE4-CC84-F21C-717C51819427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0E05A2B1-E87B-677E-587A-BD73F4975AB1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514B18B-4882-0FEF-ED1B-2E7DCF019933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BF26AB13-7953-B0D2-CE59-72BC016A5144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534A2A4-80EF-411A-FA6A-083882B2768A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E2F8F0BE-25D3-286B-FFEA-A7DA4A57B13B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8B3D789B-05B6-3484-DDA7-651E3F6AB4D4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B5D5FEBA-24BB-ABC2-F7C2-C123241208BA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28E4D71F-31EC-A12A-7ADD-7E744FE0831A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DDFA75F9-F973-F194-527D-5398BE74E4DC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3776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>
          <a:extLst>
            <a:ext uri="{FF2B5EF4-FFF2-40B4-BE49-F238E27FC236}">
              <a16:creationId xmlns:a16="http://schemas.microsoft.com/office/drawing/2014/main" id="{9125CEA0-A47D-7B88-98C6-9B2411BB1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>
            <a:extLst>
              <a:ext uri="{FF2B5EF4-FFF2-40B4-BE49-F238E27FC236}">
                <a16:creationId xmlns:a16="http://schemas.microsoft.com/office/drawing/2014/main" id="{201D0A82-5F7C-81CD-A8B7-1BFDF2B581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4369" y="322987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How web pages 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Works …?</a:t>
            </a:r>
            <a:endParaRPr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14" name="Google Shape;314;p33">
            <a:extLst>
              <a:ext uri="{FF2B5EF4-FFF2-40B4-BE49-F238E27FC236}">
                <a16:creationId xmlns:a16="http://schemas.microsoft.com/office/drawing/2014/main" id="{09D1C6AD-34E9-B9B4-D8F7-8B2893DA310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613098" y="2079844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</a:t>
            </a:r>
            <a:endParaRPr dirty="0"/>
          </a:p>
        </p:txBody>
      </p:sp>
      <p:sp>
        <p:nvSpPr>
          <p:cNvPr id="315" name="Google Shape;315;p33">
            <a:extLst>
              <a:ext uri="{FF2B5EF4-FFF2-40B4-BE49-F238E27FC236}">
                <a16:creationId xmlns:a16="http://schemas.microsoft.com/office/drawing/2014/main" id="{E06CC388-3891-4F08-27C5-F966107A979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494869" y="2764712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learn</a:t>
            </a:r>
            <a:endParaRPr dirty="0"/>
          </a:p>
        </p:txBody>
      </p:sp>
      <p:grpSp>
        <p:nvGrpSpPr>
          <p:cNvPr id="316" name="Google Shape;316;p33">
            <a:extLst>
              <a:ext uri="{FF2B5EF4-FFF2-40B4-BE49-F238E27FC236}">
                <a16:creationId xmlns:a16="http://schemas.microsoft.com/office/drawing/2014/main" id="{E37B7063-3ACB-E854-B539-4A46BDDA99D6}"/>
              </a:ext>
            </a:extLst>
          </p:cNvPr>
          <p:cNvGrpSpPr/>
          <p:nvPr/>
        </p:nvGrpSpPr>
        <p:grpSpPr>
          <a:xfrm>
            <a:off x="359285" y="1955325"/>
            <a:ext cx="2142175" cy="2736325"/>
            <a:chOff x="358925" y="1867675"/>
            <a:chExt cx="2142175" cy="2736325"/>
          </a:xfrm>
        </p:grpSpPr>
        <p:sp>
          <p:nvSpPr>
            <p:cNvPr id="317" name="Google Shape;317;p33">
              <a:extLst>
                <a:ext uri="{FF2B5EF4-FFF2-40B4-BE49-F238E27FC236}">
                  <a16:creationId xmlns:a16="http://schemas.microsoft.com/office/drawing/2014/main" id="{15DD991C-82C0-26CE-ED19-0DC63C6AA4E0}"/>
                </a:ext>
              </a:extLst>
            </p:cNvPr>
            <p:cNvSpPr/>
            <p:nvPr/>
          </p:nvSpPr>
          <p:spPr>
            <a:xfrm>
              <a:off x="358925" y="1876250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>
              <a:extLst>
                <a:ext uri="{FF2B5EF4-FFF2-40B4-BE49-F238E27FC236}">
                  <a16:creationId xmlns:a16="http://schemas.microsoft.com/office/drawing/2014/main" id="{1FC81368-CE58-9BA5-E9B7-725015FF75E9}"/>
                </a:ext>
              </a:extLst>
            </p:cNvPr>
            <p:cNvSpPr/>
            <p:nvPr/>
          </p:nvSpPr>
          <p:spPr>
            <a:xfrm>
              <a:off x="757650" y="18676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>
              <a:extLst>
                <a:ext uri="{FF2B5EF4-FFF2-40B4-BE49-F238E27FC236}">
                  <a16:creationId xmlns:a16="http://schemas.microsoft.com/office/drawing/2014/main" id="{02912E57-7FD6-348D-6243-0573C46C4A66}"/>
                </a:ext>
              </a:extLst>
            </p:cNvPr>
            <p:cNvSpPr/>
            <p:nvPr/>
          </p:nvSpPr>
          <p:spPr>
            <a:xfrm>
              <a:off x="358925" y="21884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>
              <a:extLst>
                <a:ext uri="{FF2B5EF4-FFF2-40B4-BE49-F238E27FC236}">
                  <a16:creationId xmlns:a16="http://schemas.microsoft.com/office/drawing/2014/main" id="{5F27B741-D572-3435-40BA-32A168BC3794}"/>
                </a:ext>
              </a:extLst>
            </p:cNvPr>
            <p:cNvSpPr/>
            <p:nvPr/>
          </p:nvSpPr>
          <p:spPr>
            <a:xfrm>
              <a:off x="358925" y="2515188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>
              <a:extLst>
                <a:ext uri="{FF2B5EF4-FFF2-40B4-BE49-F238E27FC236}">
                  <a16:creationId xmlns:a16="http://schemas.microsoft.com/office/drawing/2014/main" id="{44655742-808B-F12F-5AB2-F2D2CF6265B3}"/>
                </a:ext>
              </a:extLst>
            </p:cNvPr>
            <p:cNvSpPr/>
            <p:nvPr/>
          </p:nvSpPr>
          <p:spPr>
            <a:xfrm>
              <a:off x="358925" y="284192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>
              <a:extLst>
                <a:ext uri="{FF2B5EF4-FFF2-40B4-BE49-F238E27FC236}">
                  <a16:creationId xmlns:a16="http://schemas.microsoft.com/office/drawing/2014/main" id="{F90F775D-3C7F-34D9-8295-87AC897F76FD}"/>
                </a:ext>
              </a:extLst>
            </p:cNvPr>
            <p:cNvSpPr/>
            <p:nvPr/>
          </p:nvSpPr>
          <p:spPr>
            <a:xfrm>
              <a:off x="709062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>
              <a:extLst>
                <a:ext uri="{FF2B5EF4-FFF2-40B4-BE49-F238E27FC236}">
                  <a16:creationId xmlns:a16="http://schemas.microsoft.com/office/drawing/2014/main" id="{F0DB5514-F02D-96A7-0F77-22E649F8A4E5}"/>
                </a:ext>
              </a:extLst>
            </p:cNvPr>
            <p:cNvSpPr/>
            <p:nvPr/>
          </p:nvSpPr>
          <p:spPr>
            <a:xfrm>
              <a:off x="1059518" y="2841925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>
              <a:extLst>
                <a:ext uri="{FF2B5EF4-FFF2-40B4-BE49-F238E27FC236}">
                  <a16:creationId xmlns:a16="http://schemas.microsoft.com/office/drawing/2014/main" id="{5E4A12DD-8A8D-58B8-AF3F-362D8591ABA4}"/>
                </a:ext>
              </a:extLst>
            </p:cNvPr>
            <p:cNvSpPr/>
            <p:nvPr/>
          </p:nvSpPr>
          <p:spPr>
            <a:xfrm>
              <a:off x="358925" y="31525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>
              <a:extLst>
                <a:ext uri="{FF2B5EF4-FFF2-40B4-BE49-F238E27FC236}">
                  <a16:creationId xmlns:a16="http://schemas.microsoft.com/office/drawing/2014/main" id="{D1700BAD-EF24-CA7A-8469-6437F8CDAC34}"/>
                </a:ext>
              </a:extLst>
            </p:cNvPr>
            <p:cNvSpPr/>
            <p:nvPr/>
          </p:nvSpPr>
          <p:spPr>
            <a:xfrm>
              <a:off x="358925" y="349535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>
              <a:extLst>
                <a:ext uri="{FF2B5EF4-FFF2-40B4-BE49-F238E27FC236}">
                  <a16:creationId xmlns:a16="http://schemas.microsoft.com/office/drawing/2014/main" id="{FBCC96A8-6EC8-A232-EE9D-E18C2329A983}"/>
                </a:ext>
              </a:extLst>
            </p:cNvPr>
            <p:cNvSpPr/>
            <p:nvPr/>
          </p:nvSpPr>
          <p:spPr>
            <a:xfrm>
              <a:off x="358925" y="3804275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>
              <a:extLst>
                <a:ext uri="{FF2B5EF4-FFF2-40B4-BE49-F238E27FC236}">
                  <a16:creationId xmlns:a16="http://schemas.microsoft.com/office/drawing/2014/main" id="{D737A015-CDC6-D109-1428-5F8B1C8C446D}"/>
                </a:ext>
              </a:extLst>
            </p:cNvPr>
            <p:cNvSpPr/>
            <p:nvPr/>
          </p:nvSpPr>
          <p:spPr>
            <a:xfrm>
              <a:off x="358925" y="41132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>
              <a:extLst>
                <a:ext uri="{FF2B5EF4-FFF2-40B4-BE49-F238E27FC236}">
                  <a16:creationId xmlns:a16="http://schemas.microsoft.com/office/drawing/2014/main" id="{F0610F92-AF01-D93A-F718-6E625A57F085}"/>
                </a:ext>
              </a:extLst>
            </p:cNvPr>
            <p:cNvSpPr/>
            <p:nvPr/>
          </p:nvSpPr>
          <p:spPr>
            <a:xfrm>
              <a:off x="709062" y="315250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>
              <a:extLst>
                <a:ext uri="{FF2B5EF4-FFF2-40B4-BE49-F238E27FC236}">
                  <a16:creationId xmlns:a16="http://schemas.microsoft.com/office/drawing/2014/main" id="{78AD2043-22DA-0856-39F7-889B21F68C3D}"/>
                </a:ext>
              </a:extLst>
            </p:cNvPr>
            <p:cNvSpPr/>
            <p:nvPr/>
          </p:nvSpPr>
          <p:spPr>
            <a:xfrm>
              <a:off x="683525" y="34953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>
              <a:extLst>
                <a:ext uri="{FF2B5EF4-FFF2-40B4-BE49-F238E27FC236}">
                  <a16:creationId xmlns:a16="http://schemas.microsoft.com/office/drawing/2014/main" id="{07206F3B-D30C-E538-A386-70FF26E9AB71}"/>
                </a:ext>
              </a:extLst>
            </p:cNvPr>
            <p:cNvSpPr/>
            <p:nvPr/>
          </p:nvSpPr>
          <p:spPr>
            <a:xfrm>
              <a:off x="709062" y="3804275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>
              <a:extLst>
                <a:ext uri="{FF2B5EF4-FFF2-40B4-BE49-F238E27FC236}">
                  <a16:creationId xmlns:a16="http://schemas.microsoft.com/office/drawing/2014/main" id="{CF3C0069-95D4-00AC-D4F0-6CAD70207093}"/>
                </a:ext>
              </a:extLst>
            </p:cNvPr>
            <p:cNvSpPr/>
            <p:nvPr/>
          </p:nvSpPr>
          <p:spPr>
            <a:xfrm>
              <a:off x="709062" y="4130163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>
              <a:extLst>
                <a:ext uri="{FF2B5EF4-FFF2-40B4-BE49-F238E27FC236}">
                  <a16:creationId xmlns:a16="http://schemas.microsoft.com/office/drawing/2014/main" id="{E5E4B200-25F2-B5AF-7713-ED5868F2B1AD}"/>
                </a:ext>
              </a:extLst>
            </p:cNvPr>
            <p:cNvSpPr/>
            <p:nvPr/>
          </p:nvSpPr>
          <p:spPr>
            <a:xfrm>
              <a:off x="709062" y="44560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>
              <a:extLst>
                <a:ext uri="{FF2B5EF4-FFF2-40B4-BE49-F238E27FC236}">
                  <a16:creationId xmlns:a16="http://schemas.microsoft.com/office/drawing/2014/main" id="{C6FFEB78-04A7-557C-CA1F-B2385CDD7975}"/>
                </a:ext>
              </a:extLst>
            </p:cNvPr>
            <p:cNvSpPr/>
            <p:nvPr/>
          </p:nvSpPr>
          <p:spPr>
            <a:xfrm>
              <a:off x="973809" y="3152500"/>
              <a:ext cx="4155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>
              <a:extLst>
                <a:ext uri="{FF2B5EF4-FFF2-40B4-BE49-F238E27FC236}">
                  <a16:creationId xmlns:a16="http://schemas.microsoft.com/office/drawing/2014/main" id="{95D2E382-0E3D-886F-8EE8-249CEEC7D429}"/>
                </a:ext>
              </a:extLst>
            </p:cNvPr>
            <p:cNvSpPr/>
            <p:nvPr/>
          </p:nvSpPr>
          <p:spPr>
            <a:xfrm>
              <a:off x="973809" y="34953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>
              <a:extLst>
                <a:ext uri="{FF2B5EF4-FFF2-40B4-BE49-F238E27FC236}">
                  <a16:creationId xmlns:a16="http://schemas.microsoft.com/office/drawing/2014/main" id="{F64A5FA0-E3DC-6CFA-84E6-B0D14E7D777A}"/>
                </a:ext>
              </a:extLst>
            </p:cNvPr>
            <p:cNvSpPr/>
            <p:nvPr/>
          </p:nvSpPr>
          <p:spPr>
            <a:xfrm>
              <a:off x="994246" y="38042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>
              <a:extLst>
                <a:ext uri="{FF2B5EF4-FFF2-40B4-BE49-F238E27FC236}">
                  <a16:creationId xmlns:a16="http://schemas.microsoft.com/office/drawing/2014/main" id="{37F27805-C0B2-6219-807D-34C43638D579}"/>
                </a:ext>
              </a:extLst>
            </p:cNvPr>
            <p:cNvSpPr/>
            <p:nvPr/>
          </p:nvSpPr>
          <p:spPr>
            <a:xfrm>
              <a:off x="994246" y="41487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>
              <a:extLst>
                <a:ext uri="{FF2B5EF4-FFF2-40B4-BE49-F238E27FC236}">
                  <a16:creationId xmlns:a16="http://schemas.microsoft.com/office/drawing/2014/main" id="{8C051999-DBA1-9249-A99B-37AD93A184E2}"/>
                </a:ext>
              </a:extLst>
            </p:cNvPr>
            <p:cNvSpPr/>
            <p:nvPr/>
          </p:nvSpPr>
          <p:spPr>
            <a:xfrm>
              <a:off x="994246" y="4456050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>
              <a:extLst>
                <a:ext uri="{FF2B5EF4-FFF2-40B4-BE49-F238E27FC236}">
                  <a16:creationId xmlns:a16="http://schemas.microsoft.com/office/drawing/2014/main" id="{40737BA0-FD98-44E1-9D56-FBB5BDD896AE}"/>
                </a:ext>
              </a:extLst>
            </p:cNvPr>
            <p:cNvSpPr/>
            <p:nvPr/>
          </p:nvSpPr>
          <p:spPr>
            <a:xfrm>
              <a:off x="1439171" y="3152500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>
              <a:extLst>
                <a:ext uri="{FF2B5EF4-FFF2-40B4-BE49-F238E27FC236}">
                  <a16:creationId xmlns:a16="http://schemas.microsoft.com/office/drawing/2014/main" id="{9304428C-C88E-979D-12BC-D21660394BFA}"/>
                </a:ext>
              </a:extLst>
            </p:cNvPr>
            <p:cNvSpPr/>
            <p:nvPr/>
          </p:nvSpPr>
          <p:spPr>
            <a:xfrm>
              <a:off x="1629567" y="3478388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>
              <a:extLst>
                <a:ext uri="{FF2B5EF4-FFF2-40B4-BE49-F238E27FC236}">
                  <a16:creationId xmlns:a16="http://schemas.microsoft.com/office/drawing/2014/main" id="{479A9E51-6F72-7280-E2B5-156242FB8A3D}"/>
                </a:ext>
              </a:extLst>
            </p:cNvPr>
            <p:cNvSpPr/>
            <p:nvPr/>
          </p:nvSpPr>
          <p:spPr>
            <a:xfrm>
              <a:off x="1740173" y="38043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>
              <a:extLst>
                <a:ext uri="{FF2B5EF4-FFF2-40B4-BE49-F238E27FC236}">
                  <a16:creationId xmlns:a16="http://schemas.microsoft.com/office/drawing/2014/main" id="{6BCBD85E-2F56-61C8-AEC7-19FFE7D202E0}"/>
                </a:ext>
              </a:extLst>
            </p:cNvPr>
            <p:cNvSpPr/>
            <p:nvPr/>
          </p:nvSpPr>
          <p:spPr>
            <a:xfrm>
              <a:off x="1740173" y="44561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>
              <a:extLst>
                <a:ext uri="{FF2B5EF4-FFF2-40B4-BE49-F238E27FC236}">
                  <a16:creationId xmlns:a16="http://schemas.microsoft.com/office/drawing/2014/main" id="{7F3F40AE-24A1-A4CC-510E-4A536EA2F4A3}"/>
                </a:ext>
              </a:extLst>
            </p:cNvPr>
            <p:cNvSpPr/>
            <p:nvPr/>
          </p:nvSpPr>
          <p:spPr>
            <a:xfrm>
              <a:off x="757650" y="2182588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>
              <a:extLst>
                <a:ext uri="{FF2B5EF4-FFF2-40B4-BE49-F238E27FC236}">
                  <a16:creationId xmlns:a16="http://schemas.microsoft.com/office/drawing/2014/main" id="{65711B5F-5D84-422C-33E2-92EA42EB092D}"/>
                </a:ext>
              </a:extLst>
            </p:cNvPr>
            <p:cNvSpPr/>
            <p:nvPr/>
          </p:nvSpPr>
          <p:spPr>
            <a:xfrm>
              <a:off x="757650" y="25122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>
              <a:extLst>
                <a:ext uri="{FF2B5EF4-FFF2-40B4-BE49-F238E27FC236}">
                  <a16:creationId xmlns:a16="http://schemas.microsoft.com/office/drawing/2014/main" id="{4F3B2BF9-C646-B6AB-2608-BEBDA944F6CA}"/>
                </a:ext>
              </a:extLst>
            </p:cNvPr>
            <p:cNvSpPr/>
            <p:nvPr/>
          </p:nvSpPr>
          <p:spPr>
            <a:xfrm>
              <a:off x="1445575" y="2509300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>
              <a:extLst>
                <a:ext uri="{FF2B5EF4-FFF2-40B4-BE49-F238E27FC236}">
                  <a16:creationId xmlns:a16="http://schemas.microsoft.com/office/drawing/2014/main" id="{C4981A5C-7A18-1F5E-9A65-2AF29F8239DF}"/>
                </a:ext>
              </a:extLst>
            </p:cNvPr>
            <p:cNvSpPr/>
            <p:nvPr/>
          </p:nvSpPr>
          <p:spPr>
            <a:xfrm>
              <a:off x="1344900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>
              <a:extLst>
                <a:ext uri="{FF2B5EF4-FFF2-40B4-BE49-F238E27FC236}">
                  <a16:creationId xmlns:a16="http://schemas.microsoft.com/office/drawing/2014/main" id="{E7E0B08B-E3BA-B224-BE7E-CDABBAF4C691}"/>
                </a:ext>
              </a:extLst>
            </p:cNvPr>
            <p:cNvSpPr/>
            <p:nvPr/>
          </p:nvSpPr>
          <p:spPr>
            <a:xfrm>
              <a:off x="1740250" y="4148775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>
              <a:extLst>
                <a:ext uri="{FF2B5EF4-FFF2-40B4-BE49-F238E27FC236}">
                  <a16:creationId xmlns:a16="http://schemas.microsoft.com/office/drawing/2014/main" id="{41B0F300-5DD6-3EB4-E6B1-F0D9D6D8590A}"/>
                </a:ext>
              </a:extLst>
            </p:cNvPr>
            <p:cNvSpPr/>
            <p:nvPr/>
          </p:nvSpPr>
          <p:spPr>
            <a:xfrm>
              <a:off x="2043300" y="4456050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13;p33">
            <a:extLst>
              <a:ext uri="{FF2B5EF4-FFF2-40B4-BE49-F238E27FC236}">
                <a16:creationId xmlns:a16="http://schemas.microsoft.com/office/drawing/2014/main" id="{D96A2DFA-915B-BDC2-F797-6462FC2C8318}"/>
              </a:ext>
            </a:extLst>
          </p:cNvPr>
          <p:cNvSpPr txBox="1">
            <a:spLocks/>
          </p:cNvSpPr>
          <p:nvPr/>
        </p:nvSpPr>
        <p:spPr>
          <a:xfrm>
            <a:off x="3483095" y="33711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Asynchronous</a:t>
            </a:r>
          </a:p>
        </p:txBody>
      </p:sp>
      <p:sp>
        <p:nvSpPr>
          <p:cNvPr id="12" name="Google Shape;314;p33">
            <a:extLst>
              <a:ext uri="{FF2B5EF4-FFF2-40B4-BE49-F238E27FC236}">
                <a16:creationId xmlns:a16="http://schemas.microsoft.com/office/drawing/2014/main" id="{41508F58-2F2D-F0AF-D6B6-2D9233E00E16}"/>
              </a:ext>
            </a:extLst>
          </p:cNvPr>
          <p:cNvSpPr txBox="1">
            <a:spLocks/>
          </p:cNvSpPr>
          <p:nvPr/>
        </p:nvSpPr>
        <p:spPr>
          <a:xfrm>
            <a:off x="3424675" y="4049363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Easy to Debug</a:t>
            </a: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B899DEA-E41C-6B11-13D0-D3E5BAA26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9406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>
          <a:extLst>
            <a:ext uri="{FF2B5EF4-FFF2-40B4-BE49-F238E27FC236}">
              <a16:creationId xmlns:a16="http://schemas.microsoft.com/office/drawing/2014/main" id="{9125CEA0-A47D-7B88-98C6-9B2411BB1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>
            <a:extLst>
              <a:ext uri="{FF2B5EF4-FFF2-40B4-BE49-F238E27FC236}">
                <a16:creationId xmlns:a16="http://schemas.microsoft.com/office/drawing/2014/main" id="{201D0A82-5F7C-81CD-A8B7-1BFDF2B581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4369" y="322987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How web pages 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Works …?</a:t>
            </a:r>
            <a:endParaRPr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14" name="Google Shape;314;p33">
            <a:extLst>
              <a:ext uri="{FF2B5EF4-FFF2-40B4-BE49-F238E27FC236}">
                <a16:creationId xmlns:a16="http://schemas.microsoft.com/office/drawing/2014/main" id="{09D1C6AD-34E9-B9B4-D8F7-8B2893DA310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613098" y="2079844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</a:t>
            </a:r>
            <a:endParaRPr dirty="0"/>
          </a:p>
        </p:txBody>
      </p:sp>
      <p:sp>
        <p:nvSpPr>
          <p:cNvPr id="315" name="Google Shape;315;p33">
            <a:extLst>
              <a:ext uri="{FF2B5EF4-FFF2-40B4-BE49-F238E27FC236}">
                <a16:creationId xmlns:a16="http://schemas.microsoft.com/office/drawing/2014/main" id="{E06CC388-3891-4F08-27C5-F966107A979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494869" y="2764712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learn</a:t>
            </a:r>
            <a:endParaRPr dirty="0"/>
          </a:p>
        </p:txBody>
      </p:sp>
      <p:grpSp>
        <p:nvGrpSpPr>
          <p:cNvPr id="316" name="Google Shape;316;p33">
            <a:extLst>
              <a:ext uri="{FF2B5EF4-FFF2-40B4-BE49-F238E27FC236}">
                <a16:creationId xmlns:a16="http://schemas.microsoft.com/office/drawing/2014/main" id="{E37B7063-3ACB-E854-B539-4A46BDDA99D6}"/>
              </a:ext>
            </a:extLst>
          </p:cNvPr>
          <p:cNvGrpSpPr/>
          <p:nvPr/>
        </p:nvGrpSpPr>
        <p:grpSpPr>
          <a:xfrm>
            <a:off x="359285" y="1955325"/>
            <a:ext cx="2142175" cy="2736325"/>
            <a:chOff x="358925" y="1867675"/>
            <a:chExt cx="2142175" cy="2736325"/>
          </a:xfrm>
        </p:grpSpPr>
        <p:sp>
          <p:nvSpPr>
            <p:cNvPr id="317" name="Google Shape;317;p33">
              <a:extLst>
                <a:ext uri="{FF2B5EF4-FFF2-40B4-BE49-F238E27FC236}">
                  <a16:creationId xmlns:a16="http://schemas.microsoft.com/office/drawing/2014/main" id="{15DD991C-82C0-26CE-ED19-0DC63C6AA4E0}"/>
                </a:ext>
              </a:extLst>
            </p:cNvPr>
            <p:cNvSpPr/>
            <p:nvPr/>
          </p:nvSpPr>
          <p:spPr>
            <a:xfrm>
              <a:off x="358925" y="1876250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>
              <a:extLst>
                <a:ext uri="{FF2B5EF4-FFF2-40B4-BE49-F238E27FC236}">
                  <a16:creationId xmlns:a16="http://schemas.microsoft.com/office/drawing/2014/main" id="{1FC81368-CE58-9BA5-E9B7-725015FF75E9}"/>
                </a:ext>
              </a:extLst>
            </p:cNvPr>
            <p:cNvSpPr/>
            <p:nvPr/>
          </p:nvSpPr>
          <p:spPr>
            <a:xfrm>
              <a:off x="757650" y="18676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>
              <a:extLst>
                <a:ext uri="{FF2B5EF4-FFF2-40B4-BE49-F238E27FC236}">
                  <a16:creationId xmlns:a16="http://schemas.microsoft.com/office/drawing/2014/main" id="{02912E57-7FD6-348D-6243-0573C46C4A66}"/>
                </a:ext>
              </a:extLst>
            </p:cNvPr>
            <p:cNvSpPr/>
            <p:nvPr/>
          </p:nvSpPr>
          <p:spPr>
            <a:xfrm>
              <a:off x="358925" y="21884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>
              <a:extLst>
                <a:ext uri="{FF2B5EF4-FFF2-40B4-BE49-F238E27FC236}">
                  <a16:creationId xmlns:a16="http://schemas.microsoft.com/office/drawing/2014/main" id="{5F27B741-D572-3435-40BA-32A168BC3794}"/>
                </a:ext>
              </a:extLst>
            </p:cNvPr>
            <p:cNvSpPr/>
            <p:nvPr/>
          </p:nvSpPr>
          <p:spPr>
            <a:xfrm>
              <a:off x="358925" y="2515188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>
              <a:extLst>
                <a:ext uri="{FF2B5EF4-FFF2-40B4-BE49-F238E27FC236}">
                  <a16:creationId xmlns:a16="http://schemas.microsoft.com/office/drawing/2014/main" id="{44655742-808B-F12F-5AB2-F2D2CF6265B3}"/>
                </a:ext>
              </a:extLst>
            </p:cNvPr>
            <p:cNvSpPr/>
            <p:nvPr/>
          </p:nvSpPr>
          <p:spPr>
            <a:xfrm>
              <a:off x="358925" y="284192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>
              <a:extLst>
                <a:ext uri="{FF2B5EF4-FFF2-40B4-BE49-F238E27FC236}">
                  <a16:creationId xmlns:a16="http://schemas.microsoft.com/office/drawing/2014/main" id="{F90F775D-3C7F-34D9-8295-87AC897F76FD}"/>
                </a:ext>
              </a:extLst>
            </p:cNvPr>
            <p:cNvSpPr/>
            <p:nvPr/>
          </p:nvSpPr>
          <p:spPr>
            <a:xfrm>
              <a:off x="709062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>
              <a:extLst>
                <a:ext uri="{FF2B5EF4-FFF2-40B4-BE49-F238E27FC236}">
                  <a16:creationId xmlns:a16="http://schemas.microsoft.com/office/drawing/2014/main" id="{F0DB5514-F02D-96A7-0F77-22E649F8A4E5}"/>
                </a:ext>
              </a:extLst>
            </p:cNvPr>
            <p:cNvSpPr/>
            <p:nvPr/>
          </p:nvSpPr>
          <p:spPr>
            <a:xfrm>
              <a:off x="1059518" y="2841925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>
              <a:extLst>
                <a:ext uri="{FF2B5EF4-FFF2-40B4-BE49-F238E27FC236}">
                  <a16:creationId xmlns:a16="http://schemas.microsoft.com/office/drawing/2014/main" id="{5E4A12DD-8A8D-58B8-AF3F-362D8591ABA4}"/>
                </a:ext>
              </a:extLst>
            </p:cNvPr>
            <p:cNvSpPr/>
            <p:nvPr/>
          </p:nvSpPr>
          <p:spPr>
            <a:xfrm>
              <a:off x="358925" y="31525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>
              <a:extLst>
                <a:ext uri="{FF2B5EF4-FFF2-40B4-BE49-F238E27FC236}">
                  <a16:creationId xmlns:a16="http://schemas.microsoft.com/office/drawing/2014/main" id="{D1700BAD-EF24-CA7A-8469-6437F8CDAC34}"/>
                </a:ext>
              </a:extLst>
            </p:cNvPr>
            <p:cNvSpPr/>
            <p:nvPr/>
          </p:nvSpPr>
          <p:spPr>
            <a:xfrm>
              <a:off x="358925" y="349535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>
              <a:extLst>
                <a:ext uri="{FF2B5EF4-FFF2-40B4-BE49-F238E27FC236}">
                  <a16:creationId xmlns:a16="http://schemas.microsoft.com/office/drawing/2014/main" id="{FBCC96A8-6EC8-A232-EE9D-E18C2329A983}"/>
                </a:ext>
              </a:extLst>
            </p:cNvPr>
            <p:cNvSpPr/>
            <p:nvPr/>
          </p:nvSpPr>
          <p:spPr>
            <a:xfrm>
              <a:off x="358925" y="3804275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>
              <a:extLst>
                <a:ext uri="{FF2B5EF4-FFF2-40B4-BE49-F238E27FC236}">
                  <a16:creationId xmlns:a16="http://schemas.microsoft.com/office/drawing/2014/main" id="{D737A015-CDC6-D109-1428-5F8B1C8C446D}"/>
                </a:ext>
              </a:extLst>
            </p:cNvPr>
            <p:cNvSpPr/>
            <p:nvPr/>
          </p:nvSpPr>
          <p:spPr>
            <a:xfrm>
              <a:off x="358925" y="41132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>
              <a:extLst>
                <a:ext uri="{FF2B5EF4-FFF2-40B4-BE49-F238E27FC236}">
                  <a16:creationId xmlns:a16="http://schemas.microsoft.com/office/drawing/2014/main" id="{F0610F92-AF01-D93A-F718-6E625A57F085}"/>
                </a:ext>
              </a:extLst>
            </p:cNvPr>
            <p:cNvSpPr/>
            <p:nvPr/>
          </p:nvSpPr>
          <p:spPr>
            <a:xfrm>
              <a:off x="709062" y="315250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>
              <a:extLst>
                <a:ext uri="{FF2B5EF4-FFF2-40B4-BE49-F238E27FC236}">
                  <a16:creationId xmlns:a16="http://schemas.microsoft.com/office/drawing/2014/main" id="{78AD2043-22DA-0856-39F7-889B21F68C3D}"/>
                </a:ext>
              </a:extLst>
            </p:cNvPr>
            <p:cNvSpPr/>
            <p:nvPr/>
          </p:nvSpPr>
          <p:spPr>
            <a:xfrm>
              <a:off x="683525" y="34953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>
              <a:extLst>
                <a:ext uri="{FF2B5EF4-FFF2-40B4-BE49-F238E27FC236}">
                  <a16:creationId xmlns:a16="http://schemas.microsoft.com/office/drawing/2014/main" id="{07206F3B-D30C-E538-A386-70FF26E9AB71}"/>
                </a:ext>
              </a:extLst>
            </p:cNvPr>
            <p:cNvSpPr/>
            <p:nvPr/>
          </p:nvSpPr>
          <p:spPr>
            <a:xfrm>
              <a:off x="709062" y="3804275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>
              <a:extLst>
                <a:ext uri="{FF2B5EF4-FFF2-40B4-BE49-F238E27FC236}">
                  <a16:creationId xmlns:a16="http://schemas.microsoft.com/office/drawing/2014/main" id="{CF3C0069-95D4-00AC-D4F0-6CAD70207093}"/>
                </a:ext>
              </a:extLst>
            </p:cNvPr>
            <p:cNvSpPr/>
            <p:nvPr/>
          </p:nvSpPr>
          <p:spPr>
            <a:xfrm>
              <a:off x="709062" y="4130163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>
              <a:extLst>
                <a:ext uri="{FF2B5EF4-FFF2-40B4-BE49-F238E27FC236}">
                  <a16:creationId xmlns:a16="http://schemas.microsoft.com/office/drawing/2014/main" id="{E5E4B200-25F2-B5AF-7713-ED5868F2B1AD}"/>
                </a:ext>
              </a:extLst>
            </p:cNvPr>
            <p:cNvSpPr/>
            <p:nvPr/>
          </p:nvSpPr>
          <p:spPr>
            <a:xfrm>
              <a:off x="709062" y="44560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>
              <a:extLst>
                <a:ext uri="{FF2B5EF4-FFF2-40B4-BE49-F238E27FC236}">
                  <a16:creationId xmlns:a16="http://schemas.microsoft.com/office/drawing/2014/main" id="{C6FFEB78-04A7-557C-CA1F-B2385CDD7975}"/>
                </a:ext>
              </a:extLst>
            </p:cNvPr>
            <p:cNvSpPr/>
            <p:nvPr/>
          </p:nvSpPr>
          <p:spPr>
            <a:xfrm>
              <a:off x="973809" y="3152500"/>
              <a:ext cx="4155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>
              <a:extLst>
                <a:ext uri="{FF2B5EF4-FFF2-40B4-BE49-F238E27FC236}">
                  <a16:creationId xmlns:a16="http://schemas.microsoft.com/office/drawing/2014/main" id="{95D2E382-0E3D-886F-8EE8-249CEEC7D429}"/>
                </a:ext>
              </a:extLst>
            </p:cNvPr>
            <p:cNvSpPr/>
            <p:nvPr/>
          </p:nvSpPr>
          <p:spPr>
            <a:xfrm>
              <a:off x="973809" y="34953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>
              <a:extLst>
                <a:ext uri="{FF2B5EF4-FFF2-40B4-BE49-F238E27FC236}">
                  <a16:creationId xmlns:a16="http://schemas.microsoft.com/office/drawing/2014/main" id="{F64A5FA0-E3DC-6CFA-84E6-B0D14E7D777A}"/>
                </a:ext>
              </a:extLst>
            </p:cNvPr>
            <p:cNvSpPr/>
            <p:nvPr/>
          </p:nvSpPr>
          <p:spPr>
            <a:xfrm>
              <a:off x="994246" y="38042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>
              <a:extLst>
                <a:ext uri="{FF2B5EF4-FFF2-40B4-BE49-F238E27FC236}">
                  <a16:creationId xmlns:a16="http://schemas.microsoft.com/office/drawing/2014/main" id="{37F27805-C0B2-6219-807D-34C43638D579}"/>
                </a:ext>
              </a:extLst>
            </p:cNvPr>
            <p:cNvSpPr/>
            <p:nvPr/>
          </p:nvSpPr>
          <p:spPr>
            <a:xfrm>
              <a:off x="994246" y="41487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>
              <a:extLst>
                <a:ext uri="{FF2B5EF4-FFF2-40B4-BE49-F238E27FC236}">
                  <a16:creationId xmlns:a16="http://schemas.microsoft.com/office/drawing/2014/main" id="{8C051999-DBA1-9249-A99B-37AD93A184E2}"/>
                </a:ext>
              </a:extLst>
            </p:cNvPr>
            <p:cNvSpPr/>
            <p:nvPr/>
          </p:nvSpPr>
          <p:spPr>
            <a:xfrm>
              <a:off x="994246" y="4456050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>
              <a:extLst>
                <a:ext uri="{FF2B5EF4-FFF2-40B4-BE49-F238E27FC236}">
                  <a16:creationId xmlns:a16="http://schemas.microsoft.com/office/drawing/2014/main" id="{40737BA0-FD98-44E1-9D56-FBB5BDD896AE}"/>
                </a:ext>
              </a:extLst>
            </p:cNvPr>
            <p:cNvSpPr/>
            <p:nvPr/>
          </p:nvSpPr>
          <p:spPr>
            <a:xfrm>
              <a:off x="1439171" y="3152500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>
              <a:extLst>
                <a:ext uri="{FF2B5EF4-FFF2-40B4-BE49-F238E27FC236}">
                  <a16:creationId xmlns:a16="http://schemas.microsoft.com/office/drawing/2014/main" id="{9304428C-C88E-979D-12BC-D21660394BFA}"/>
                </a:ext>
              </a:extLst>
            </p:cNvPr>
            <p:cNvSpPr/>
            <p:nvPr/>
          </p:nvSpPr>
          <p:spPr>
            <a:xfrm>
              <a:off x="1629567" y="3478388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>
              <a:extLst>
                <a:ext uri="{FF2B5EF4-FFF2-40B4-BE49-F238E27FC236}">
                  <a16:creationId xmlns:a16="http://schemas.microsoft.com/office/drawing/2014/main" id="{479A9E51-6F72-7280-E2B5-156242FB8A3D}"/>
                </a:ext>
              </a:extLst>
            </p:cNvPr>
            <p:cNvSpPr/>
            <p:nvPr/>
          </p:nvSpPr>
          <p:spPr>
            <a:xfrm>
              <a:off x="1740173" y="38043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>
              <a:extLst>
                <a:ext uri="{FF2B5EF4-FFF2-40B4-BE49-F238E27FC236}">
                  <a16:creationId xmlns:a16="http://schemas.microsoft.com/office/drawing/2014/main" id="{6BCBD85E-2F56-61C8-AEC7-19FFE7D202E0}"/>
                </a:ext>
              </a:extLst>
            </p:cNvPr>
            <p:cNvSpPr/>
            <p:nvPr/>
          </p:nvSpPr>
          <p:spPr>
            <a:xfrm>
              <a:off x="1740173" y="44561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>
              <a:extLst>
                <a:ext uri="{FF2B5EF4-FFF2-40B4-BE49-F238E27FC236}">
                  <a16:creationId xmlns:a16="http://schemas.microsoft.com/office/drawing/2014/main" id="{7F3F40AE-24A1-A4CC-510E-4A536EA2F4A3}"/>
                </a:ext>
              </a:extLst>
            </p:cNvPr>
            <p:cNvSpPr/>
            <p:nvPr/>
          </p:nvSpPr>
          <p:spPr>
            <a:xfrm>
              <a:off x="757650" y="2182588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>
              <a:extLst>
                <a:ext uri="{FF2B5EF4-FFF2-40B4-BE49-F238E27FC236}">
                  <a16:creationId xmlns:a16="http://schemas.microsoft.com/office/drawing/2014/main" id="{65711B5F-5D84-422C-33E2-92EA42EB092D}"/>
                </a:ext>
              </a:extLst>
            </p:cNvPr>
            <p:cNvSpPr/>
            <p:nvPr/>
          </p:nvSpPr>
          <p:spPr>
            <a:xfrm>
              <a:off x="757650" y="25122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>
              <a:extLst>
                <a:ext uri="{FF2B5EF4-FFF2-40B4-BE49-F238E27FC236}">
                  <a16:creationId xmlns:a16="http://schemas.microsoft.com/office/drawing/2014/main" id="{4F3B2BF9-C646-B6AB-2608-BEBDA944F6CA}"/>
                </a:ext>
              </a:extLst>
            </p:cNvPr>
            <p:cNvSpPr/>
            <p:nvPr/>
          </p:nvSpPr>
          <p:spPr>
            <a:xfrm>
              <a:off x="1445575" y="2509300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>
              <a:extLst>
                <a:ext uri="{FF2B5EF4-FFF2-40B4-BE49-F238E27FC236}">
                  <a16:creationId xmlns:a16="http://schemas.microsoft.com/office/drawing/2014/main" id="{C4981A5C-7A18-1F5E-9A65-2AF29F8239DF}"/>
                </a:ext>
              </a:extLst>
            </p:cNvPr>
            <p:cNvSpPr/>
            <p:nvPr/>
          </p:nvSpPr>
          <p:spPr>
            <a:xfrm>
              <a:off x="1344900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>
              <a:extLst>
                <a:ext uri="{FF2B5EF4-FFF2-40B4-BE49-F238E27FC236}">
                  <a16:creationId xmlns:a16="http://schemas.microsoft.com/office/drawing/2014/main" id="{E7E0B08B-E3BA-B224-BE7E-CDABBAF4C691}"/>
                </a:ext>
              </a:extLst>
            </p:cNvPr>
            <p:cNvSpPr/>
            <p:nvPr/>
          </p:nvSpPr>
          <p:spPr>
            <a:xfrm>
              <a:off x="1740250" y="4148775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>
              <a:extLst>
                <a:ext uri="{FF2B5EF4-FFF2-40B4-BE49-F238E27FC236}">
                  <a16:creationId xmlns:a16="http://schemas.microsoft.com/office/drawing/2014/main" id="{41B0F300-5DD6-3EB4-E6B1-F0D9D6D8590A}"/>
                </a:ext>
              </a:extLst>
            </p:cNvPr>
            <p:cNvSpPr/>
            <p:nvPr/>
          </p:nvSpPr>
          <p:spPr>
            <a:xfrm>
              <a:off x="2043300" y="4456050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13;p33">
            <a:extLst>
              <a:ext uri="{FF2B5EF4-FFF2-40B4-BE49-F238E27FC236}">
                <a16:creationId xmlns:a16="http://schemas.microsoft.com/office/drawing/2014/main" id="{D96A2DFA-915B-BDC2-F797-6462FC2C8318}"/>
              </a:ext>
            </a:extLst>
          </p:cNvPr>
          <p:cNvSpPr txBox="1">
            <a:spLocks/>
          </p:cNvSpPr>
          <p:nvPr/>
        </p:nvSpPr>
        <p:spPr>
          <a:xfrm>
            <a:off x="3483095" y="33711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Asynchronous</a:t>
            </a:r>
          </a:p>
        </p:txBody>
      </p:sp>
      <p:sp>
        <p:nvSpPr>
          <p:cNvPr id="12" name="Google Shape;314;p33">
            <a:extLst>
              <a:ext uri="{FF2B5EF4-FFF2-40B4-BE49-F238E27FC236}">
                <a16:creationId xmlns:a16="http://schemas.microsoft.com/office/drawing/2014/main" id="{41508F58-2F2D-F0AF-D6B6-2D9233E00E16}"/>
              </a:ext>
            </a:extLst>
          </p:cNvPr>
          <p:cNvSpPr txBox="1">
            <a:spLocks/>
          </p:cNvSpPr>
          <p:nvPr/>
        </p:nvSpPr>
        <p:spPr>
          <a:xfrm>
            <a:off x="3424675" y="4049363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Easy to Debug</a:t>
            </a: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B899DEA-E41C-6B11-13D0-D3E5BAA26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 descr="A close-up of a screenshot&#10;&#10;Description automatically generated">
            <a:extLst>
              <a:ext uri="{FF2B5EF4-FFF2-40B4-BE49-F238E27FC236}">
                <a16:creationId xmlns:a16="http://schemas.microsoft.com/office/drawing/2014/main" id="{78FAE18B-A7C8-D9C8-E0D4-40E694B31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3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j-lt"/>
              </a:rPr>
              <a:t>Features of</a:t>
            </a:r>
            <a:r>
              <a:rPr lang="en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.Js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513839" y="1230125"/>
            <a:ext cx="8219584" cy="27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Built for Node.js: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Express.js is specifically designed to work seamlessly with Node.js, taking advantage of its asynchronous, event-driven architecture.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Routing Simplified: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It simplifies the definition of routes, making it easy to handle different HTTP methods (GET, POST, etc.) and create modular and organized applications.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D1D5DB"/>
              </a:solidFill>
              <a:latin typeface="Avenir Next LT Pro Light" panose="020B0304020202020204" pitchFamily="34" charset="0"/>
            </a:endParaRP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Middleware Functionality: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Express.js utilizes middleware functions, allowing developers to enhance the functionality of their applications by adding modular components that can handle specific tasks during the request-response cycle.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  <p:grpSp>
        <p:nvGrpSpPr>
          <p:cNvPr id="434" name="Google Shape;434;p36"/>
          <p:cNvGrpSpPr/>
          <p:nvPr/>
        </p:nvGrpSpPr>
        <p:grpSpPr>
          <a:xfrm>
            <a:off x="93730" y="4323663"/>
            <a:ext cx="2332821" cy="819838"/>
            <a:chOff x="880714" y="3731738"/>
            <a:chExt cx="2536147" cy="887325"/>
          </a:xfrm>
        </p:grpSpPr>
        <p:sp>
          <p:nvSpPr>
            <p:cNvPr id="435" name="Google Shape;435;p36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36"/>
          <p:cNvSpPr txBox="1"/>
          <p:nvPr/>
        </p:nvSpPr>
        <p:spPr>
          <a:xfrm>
            <a:off x="6717450" y="40080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9" name="Google Shape;449;p36"/>
          <p:cNvSpPr txBox="1"/>
          <p:nvPr/>
        </p:nvSpPr>
        <p:spPr>
          <a:xfrm>
            <a:off x="7407075" y="4221025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50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848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745024" y="888785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Templating Engines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		</a:t>
            </a:r>
            <a:endParaRPr lang="en-US"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itka Small Semibold" pitchFamily="2" charset="0"/>
              </a:rPr>
              <a:t> </a:t>
            </a:r>
            <a:r>
              <a:rPr lang="en" sz="1400" dirty="0">
                <a:latin typeface="Sitka Small Semibold" pitchFamily="2" charset="0"/>
              </a:rPr>
              <a:t>&lt;s</a:t>
            </a:r>
            <a:r>
              <a:rPr lang="en" dirty="0">
                <a:latin typeface="Sitka Small Semibold" pitchFamily="2" charset="0"/>
              </a:rPr>
              <a:t>o lets the presentation begins</a:t>
            </a:r>
            <a:r>
              <a:rPr lang="en" sz="1400" dirty="0">
                <a:latin typeface="Sitka Small Semibold" pitchFamily="2" charset="0"/>
              </a:rPr>
              <a:t> &gt;</a:t>
            </a:r>
            <a:endParaRPr dirty="0">
              <a:latin typeface="Sitka Small Semibold" pitchFamily="2" charset="0"/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n-lt"/>
              </a:rPr>
              <a:t>Introduction to</a:t>
            </a:r>
            <a:r>
              <a:rPr lang="en" b="0" i="0" dirty="0">
                <a:solidFill>
                  <a:srgbClr val="D1D5DB"/>
                </a:solidFill>
                <a:effectLst/>
                <a:latin typeface="+mn-lt"/>
              </a:rPr>
              <a:t> 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Templating Engines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648394"/>
            <a:ext cx="8219584" cy="3342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Definition:</a:t>
            </a:r>
          </a:p>
          <a:p>
            <a:pPr marL="139700" indent="0" algn="l"/>
            <a:endParaRPr lang="en-US" sz="2000" dirty="0">
              <a:solidFill>
                <a:srgbClr val="D1D5DB"/>
              </a:solidFill>
              <a:latin typeface="Söhne"/>
            </a:endParaRPr>
          </a:p>
          <a:p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For putting dynamic content into the html pages we would something called Templating Engines</a:t>
            </a:r>
          </a:p>
        </p:txBody>
      </p:sp>
    </p:spTree>
    <p:extLst>
      <p:ext uri="{BB962C8B-B14F-4D97-AF65-F5344CB8AC3E}">
        <p14:creationId xmlns:p14="http://schemas.microsoft.com/office/powerpoint/2010/main" val="3221480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>
          <a:extLst>
            <a:ext uri="{FF2B5EF4-FFF2-40B4-BE49-F238E27FC236}">
              <a16:creationId xmlns:a16="http://schemas.microsoft.com/office/drawing/2014/main" id="{9125CEA0-A47D-7B88-98C6-9B2411BB1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>
            <a:extLst>
              <a:ext uri="{FF2B5EF4-FFF2-40B4-BE49-F238E27FC236}">
                <a16:creationId xmlns:a16="http://schemas.microsoft.com/office/drawing/2014/main" id="{201D0A82-5F7C-81CD-A8B7-1BFDF2B581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4222" y="351336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How 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Templating</a:t>
            </a:r>
            <a:r>
              <a:rPr lang="en" dirty="0">
                <a:latin typeface="+mj-lt"/>
              </a:rPr>
              <a:t> 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Engines Works 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 …?</a:t>
            </a:r>
            <a:endParaRPr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14" name="Google Shape;314;p33">
            <a:extLst>
              <a:ext uri="{FF2B5EF4-FFF2-40B4-BE49-F238E27FC236}">
                <a16:creationId xmlns:a16="http://schemas.microsoft.com/office/drawing/2014/main" id="{09D1C6AD-34E9-B9B4-D8F7-8B2893DA310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613098" y="2079844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</a:t>
            </a:r>
            <a:endParaRPr dirty="0"/>
          </a:p>
        </p:txBody>
      </p:sp>
      <p:sp>
        <p:nvSpPr>
          <p:cNvPr id="315" name="Google Shape;315;p33">
            <a:extLst>
              <a:ext uri="{FF2B5EF4-FFF2-40B4-BE49-F238E27FC236}">
                <a16:creationId xmlns:a16="http://schemas.microsoft.com/office/drawing/2014/main" id="{E06CC388-3891-4F08-27C5-F966107A979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494869" y="2764712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learn</a:t>
            </a:r>
            <a:endParaRPr dirty="0"/>
          </a:p>
        </p:txBody>
      </p:sp>
      <p:grpSp>
        <p:nvGrpSpPr>
          <p:cNvPr id="316" name="Google Shape;316;p33">
            <a:extLst>
              <a:ext uri="{FF2B5EF4-FFF2-40B4-BE49-F238E27FC236}">
                <a16:creationId xmlns:a16="http://schemas.microsoft.com/office/drawing/2014/main" id="{E37B7063-3ACB-E854-B539-4A46BDDA99D6}"/>
              </a:ext>
            </a:extLst>
          </p:cNvPr>
          <p:cNvGrpSpPr/>
          <p:nvPr/>
        </p:nvGrpSpPr>
        <p:grpSpPr>
          <a:xfrm>
            <a:off x="359285" y="1955325"/>
            <a:ext cx="2142175" cy="2736325"/>
            <a:chOff x="358925" y="1867675"/>
            <a:chExt cx="2142175" cy="2736325"/>
          </a:xfrm>
        </p:grpSpPr>
        <p:sp>
          <p:nvSpPr>
            <p:cNvPr id="317" name="Google Shape;317;p33">
              <a:extLst>
                <a:ext uri="{FF2B5EF4-FFF2-40B4-BE49-F238E27FC236}">
                  <a16:creationId xmlns:a16="http://schemas.microsoft.com/office/drawing/2014/main" id="{15DD991C-82C0-26CE-ED19-0DC63C6AA4E0}"/>
                </a:ext>
              </a:extLst>
            </p:cNvPr>
            <p:cNvSpPr/>
            <p:nvPr/>
          </p:nvSpPr>
          <p:spPr>
            <a:xfrm>
              <a:off x="358925" y="1876250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>
              <a:extLst>
                <a:ext uri="{FF2B5EF4-FFF2-40B4-BE49-F238E27FC236}">
                  <a16:creationId xmlns:a16="http://schemas.microsoft.com/office/drawing/2014/main" id="{1FC81368-CE58-9BA5-E9B7-725015FF75E9}"/>
                </a:ext>
              </a:extLst>
            </p:cNvPr>
            <p:cNvSpPr/>
            <p:nvPr/>
          </p:nvSpPr>
          <p:spPr>
            <a:xfrm>
              <a:off x="757650" y="18676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>
              <a:extLst>
                <a:ext uri="{FF2B5EF4-FFF2-40B4-BE49-F238E27FC236}">
                  <a16:creationId xmlns:a16="http://schemas.microsoft.com/office/drawing/2014/main" id="{02912E57-7FD6-348D-6243-0573C46C4A66}"/>
                </a:ext>
              </a:extLst>
            </p:cNvPr>
            <p:cNvSpPr/>
            <p:nvPr/>
          </p:nvSpPr>
          <p:spPr>
            <a:xfrm>
              <a:off x="358925" y="21884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>
              <a:extLst>
                <a:ext uri="{FF2B5EF4-FFF2-40B4-BE49-F238E27FC236}">
                  <a16:creationId xmlns:a16="http://schemas.microsoft.com/office/drawing/2014/main" id="{5F27B741-D572-3435-40BA-32A168BC3794}"/>
                </a:ext>
              </a:extLst>
            </p:cNvPr>
            <p:cNvSpPr/>
            <p:nvPr/>
          </p:nvSpPr>
          <p:spPr>
            <a:xfrm>
              <a:off x="358925" y="2515188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>
              <a:extLst>
                <a:ext uri="{FF2B5EF4-FFF2-40B4-BE49-F238E27FC236}">
                  <a16:creationId xmlns:a16="http://schemas.microsoft.com/office/drawing/2014/main" id="{44655742-808B-F12F-5AB2-F2D2CF6265B3}"/>
                </a:ext>
              </a:extLst>
            </p:cNvPr>
            <p:cNvSpPr/>
            <p:nvPr/>
          </p:nvSpPr>
          <p:spPr>
            <a:xfrm>
              <a:off x="358925" y="284192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>
              <a:extLst>
                <a:ext uri="{FF2B5EF4-FFF2-40B4-BE49-F238E27FC236}">
                  <a16:creationId xmlns:a16="http://schemas.microsoft.com/office/drawing/2014/main" id="{F90F775D-3C7F-34D9-8295-87AC897F76FD}"/>
                </a:ext>
              </a:extLst>
            </p:cNvPr>
            <p:cNvSpPr/>
            <p:nvPr/>
          </p:nvSpPr>
          <p:spPr>
            <a:xfrm>
              <a:off x="709062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>
              <a:extLst>
                <a:ext uri="{FF2B5EF4-FFF2-40B4-BE49-F238E27FC236}">
                  <a16:creationId xmlns:a16="http://schemas.microsoft.com/office/drawing/2014/main" id="{F0DB5514-F02D-96A7-0F77-22E649F8A4E5}"/>
                </a:ext>
              </a:extLst>
            </p:cNvPr>
            <p:cNvSpPr/>
            <p:nvPr/>
          </p:nvSpPr>
          <p:spPr>
            <a:xfrm>
              <a:off x="1059518" y="2841925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>
              <a:extLst>
                <a:ext uri="{FF2B5EF4-FFF2-40B4-BE49-F238E27FC236}">
                  <a16:creationId xmlns:a16="http://schemas.microsoft.com/office/drawing/2014/main" id="{5E4A12DD-8A8D-58B8-AF3F-362D8591ABA4}"/>
                </a:ext>
              </a:extLst>
            </p:cNvPr>
            <p:cNvSpPr/>
            <p:nvPr/>
          </p:nvSpPr>
          <p:spPr>
            <a:xfrm>
              <a:off x="358925" y="31525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>
              <a:extLst>
                <a:ext uri="{FF2B5EF4-FFF2-40B4-BE49-F238E27FC236}">
                  <a16:creationId xmlns:a16="http://schemas.microsoft.com/office/drawing/2014/main" id="{D1700BAD-EF24-CA7A-8469-6437F8CDAC34}"/>
                </a:ext>
              </a:extLst>
            </p:cNvPr>
            <p:cNvSpPr/>
            <p:nvPr/>
          </p:nvSpPr>
          <p:spPr>
            <a:xfrm>
              <a:off x="358925" y="349535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>
              <a:extLst>
                <a:ext uri="{FF2B5EF4-FFF2-40B4-BE49-F238E27FC236}">
                  <a16:creationId xmlns:a16="http://schemas.microsoft.com/office/drawing/2014/main" id="{FBCC96A8-6EC8-A232-EE9D-E18C2329A983}"/>
                </a:ext>
              </a:extLst>
            </p:cNvPr>
            <p:cNvSpPr/>
            <p:nvPr/>
          </p:nvSpPr>
          <p:spPr>
            <a:xfrm>
              <a:off x="358925" y="3804275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>
              <a:extLst>
                <a:ext uri="{FF2B5EF4-FFF2-40B4-BE49-F238E27FC236}">
                  <a16:creationId xmlns:a16="http://schemas.microsoft.com/office/drawing/2014/main" id="{D737A015-CDC6-D109-1428-5F8B1C8C446D}"/>
                </a:ext>
              </a:extLst>
            </p:cNvPr>
            <p:cNvSpPr/>
            <p:nvPr/>
          </p:nvSpPr>
          <p:spPr>
            <a:xfrm>
              <a:off x="358925" y="41132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>
              <a:extLst>
                <a:ext uri="{FF2B5EF4-FFF2-40B4-BE49-F238E27FC236}">
                  <a16:creationId xmlns:a16="http://schemas.microsoft.com/office/drawing/2014/main" id="{F0610F92-AF01-D93A-F718-6E625A57F085}"/>
                </a:ext>
              </a:extLst>
            </p:cNvPr>
            <p:cNvSpPr/>
            <p:nvPr/>
          </p:nvSpPr>
          <p:spPr>
            <a:xfrm>
              <a:off x="709062" y="315250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>
              <a:extLst>
                <a:ext uri="{FF2B5EF4-FFF2-40B4-BE49-F238E27FC236}">
                  <a16:creationId xmlns:a16="http://schemas.microsoft.com/office/drawing/2014/main" id="{78AD2043-22DA-0856-39F7-889B21F68C3D}"/>
                </a:ext>
              </a:extLst>
            </p:cNvPr>
            <p:cNvSpPr/>
            <p:nvPr/>
          </p:nvSpPr>
          <p:spPr>
            <a:xfrm>
              <a:off x="683525" y="34953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>
              <a:extLst>
                <a:ext uri="{FF2B5EF4-FFF2-40B4-BE49-F238E27FC236}">
                  <a16:creationId xmlns:a16="http://schemas.microsoft.com/office/drawing/2014/main" id="{07206F3B-D30C-E538-A386-70FF26E9AB71}"/>
                </a:ext>
              </a:extLst>
            </p:cNvPr>
            <p:cNvSpPr/>
            <p:nvPr/>
          </p:nvSpPr>
          <p:spPr>
            <a:xfrm>
              <a:off x="709062" y="3804275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>
              <a:extLst>
                <a:ext uri="{FF2B5EF4-FFF2-40B4-BE49-F238E27FC236}">
                  <a16:creationId xmlns:a16="http://schemas.microsoft.com/office/drawing/2014/main" id="{CF3C0069-95D4-00AC-D4F0-6CAD70207093}"/>
                </a:ext>
              </a:extLst>
            </p:cNvPr>
            <p:cNvSpPr/>
            <p:nvPr/>
          </p:nvSpPr>
          <p:spPr>
            <a:xfrm>
              <a:off x="709062" y="4130163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>
              <a:extLst>
                <a:ext uri="{FF2B5EF4-FFF2-40B4-BE49-F238E27FC236}">
                  <a16:creationId xmlns:a16="http://schemas.microsoft.com/office/drawing/2014/main" id="{E5E4B200-25F2-B5AF-7713-ED5868F2B1AD}"/>
                </a:ext>
              </a:extLst>
            </p:cNvPr>
            <p:cNvSpPr/>
            <p:nvPr/>
          </p:nvSpPr>
          <p:spPr>
            <a:xfrm>
              <a:off x="709062" y="44560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>
              <a:extLst>
                <a:ext uri="{FF2B5EF4-FFF2-40B4-BE49-F238E27FC236}">
                  <a16:creationId xmlns:a16="http://schemas.microsoft.com/office/drawing/2014/main" id="{C6FFEB78-04A7-557C-CA1F-B2385CDD7975}"/>
                </a:ext>
              </a:extLst>
            </p:cNvPr>
            <p:cNvSpPr/>
            <p:nvPr/>
          </p:nvSpPr>
          <p:spPr>
            <a:xfrm>
              <a:off x="973809" y="3152500"/>
              <a:ext cx="4155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>
              <a:extLst>
                <a:ext uri="{FF2B5EF4-FFF2-40B4-BE49-F238E27FC236}">
                  <a16:creationId xmlns:a16="http://schemas.microsoft.com/office/drawing/2014/main" id="{95D2E382-0E3D-886F-8EE8-249CEEC7D429}"/>
                </a:ext>
              </a:extLst>
            </p:cNvPr>
            <p:cNvSpPr/>
            <p:nvPr/>
          </p:nvSpPr>
          <p:spPr>
            <a:xfrm>
              <a:off x="973809" y="34953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>
              <a:extLst>
                <a:ext uri="{FF2B5EF4-FFF2-40B4-BE49-F238E27FC236}">
                  <a16:creationId xmlns:a16="http://schemas.microsoft.com/office/drawing/2014/main" id="{F64A5FA0-E3DC-6CFA-84E6-B0D14E7D777A}"/>
                </a:ext>
              </a:extLst>
            </p:cNvPr>
            <p:cNvSpPr/>
            <p:nvPr/>
          </p:nvSpPr>
          <p:spPr>
            <a:xfrm>
              <a:off x="994246" y="38042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>
              <a:extLst>
                <a:ext uri="{FF2B5EF4-FFF2-40B4-BE49-F238E27FC236}">
                  <a16:creationId xmlns:a16="http://schemas.microsoft.com/office/drawing/2014/main" id="{37F27805-C0B2-6219-807D-34C43638D579}"/>
                </a:ext>
              </a:extLst>
            </p:cNvPr>
            <p:cNvSpPr/>
            <p:nvPr/>
          </p:nvSpPr>
          <p:spPr>
            <a:xfrm>
              <a:off x="994246" y="41487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>
              <a:extLst>
                <a:ext uri="{FF2B5EF4-FFF2-40B4-BE49-F238E27FC236}">
                  <a16:creationId xmlns:a16="http://schemas.microsoft.com/office/drawing/2014/main" id="{8C051999-DBA1-9249-A99B-37AD93A184E2}"/>
                </a:ext>
              </a:extLst>
            </p:cNvPr>
            <p:cNvSpPr/>
            <p:nvPr/>
          </p:nvSpPr>
          <p:spPr>
            <a:xfrm>
              <a:off x="994246" y="4456050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>
              <a:extLst>
                <a:ext uri="{FF2B5EF4-FFF2-40B4-BE49-F238E27FC236}">
                  <a16:creationId xmlns:a16="http://schemas.microsoft.com/office/drawing/2014/main" id="{40737BA0-FD98-44E1-9D56-FBB5BDD896AE}"/>
                </a:ext>
              </a:extLst>
            </p:cNvPr>
            <p:cNvSpPr/>
            <p:nvPr/>
          </p:nvSpPr>
          <p:spPr>
            <a:xfrm>
              <a:off x="1439171" y="3152500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>
              <a:extLst>
                <a:ext uri="{FF2B5EF4-FFF2-40B4-BE49-F238E27FC236}">
                  <a16:creationId xmlns:a16="http://schemas.microsoft.com/office/drawing/2014/main" id="{9304428C-C88E-979D-12BC-D21660394BFA}"/>
                </a:ext>
              </a:extLst>
            </p:cNvPr>
            <p:cNvSpPr/>
            <p:nvPr/>
          </p:nvSpPr>
          <p:spPr>
            <a:xfrm>
              <a:off x="1629567" y="3478388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>
              <a:extLst>
                <a:ext uri="{FF2B5EF4-FFF2-40B4-BE49-F238E27FC236}">
                  <a16:creationId xmlns:a16="http://schemas.microsoft.com/office/drawing/2014/main" id="{479A9E51-6F72-7280-E2B5-156242FB8A3D}"/>
                </a:ext>
              </a:extLst>
            </p:cNvPr>
            <p:cNvSpPr/>
            <p:nvPr/>
          </p:nvSpPr>
          <p:spPr>
            <a:xfrm>
              <a:off x="1740173" y="38043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>
              <a:extLst>
                <a:ext uri="{FF2B5EF4-FFF2-40B4-BE49-F238E27FC236}">
                  <a16:creationId xmlns:a16="http://schemas.microsoft.com/office/drawing/2014/main" id="{6BCBD85E-2F56-61C8-AEC7-19FFE7D202E0}"/>
                </a:ext>
              </a:extLst>
            </p:cNvPr>
            <p:cNvSpPr/>
            <p:nvPr/>
          </p:nvSpPr>
          <p:spPr>
            <a:xfrm>
              <a:off x="1740173" y="44561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>
              <a:extLst>
                <a:ext uri="{FF2B5EF4-FFF2-40B4-BE49-F238E27FC236}">
                  <a16:creationId xmlns:a16="http://schemas.microsoft.com/office/drawing/2014/main" id="{7F3F40AE-24A1-A4CC-510E-4A536EA2F4A3}"/>
                </a:ext>
              </a:extLst>
            </p:cNvPr>
            <p:cNvSpPr/>
            <p:nvPr/>
          </p:nvSpPr>
          <p:spPr>
            <a:xfrm>
              <a:off x="757650" y="2182588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>
              <a:extLst>
                <a:ext uri="{FF2B5EF4-FFF2-40B4-BE49-F238E27FC236}">
                  <a16:creationId xmlns:a16="http://schemas.microsoft.com/office/drawing/2014/main" id="{65711B5F-5D84-422C-33E2-92EA42EB092D}"/>
                </a:ext>
              </a:extLst>
            </p:cNvPr>
            <p:cNvSpPr/>
            <p:nvPr/>
          </p:nvSpPr>
          <p:spPr>
            <a:xfrm>
              <a:off x="757650" y="25122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>
              <a:extLst>
                <a:ext uri="{FF2B5EF4-FFF2-40B4-BE49-F238E27FC236}">
                  <a16:creationId xmlns:a16="http://schemas.microsoft.com/office/drawing/2014/main" id="{4F3B2BF9-C646-B6AB-2608-BEBDA944F6CA}"/>
                </a:ext>
              </a:extLst>
            </p:cNvPr>
            <p:cNvSpPr/>
            <p:nvPr/>
          </p:nvSpPr>
          <p:spPr>
            <a:xfrm>
              <a:off x="1445575" y="2509300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>
              <a:extLst>
                <a:ext uri="{FF2B5EF4-FFF2-40B4-BE49-F238E27FC236}">
                  <a16:creationId xmlns:a16="http://schemas.microsoft.com/office/drawing/2014/main" id="{C4981A5C-7A18-1F5E-9A65-2AF29F8239DF}"/>
                </a:ext>
              </a:extLst>
            </p:cNvPr>
            <p:cNvSpPr/>
            <p:nvPr/>
          </p:nvSpPr>
          <p:spPr>
            <a:xfrm>
              <a:off x="1344900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>
              <a:extLst>
                <a:ext uri="{FF2B5EF4-FFF2-40B4-BE49-F238E27FC236}">
                  <a16:creationId xmlns:a16="http://schemas.microsoft.com/office/drawing/2014/main" id="{E7E0B08B-E3BA-B224-BE7E-CDABBAF4C691}"/>
                </a:ext>
              </a:extLst>
            </p:cNvPr>
            <p:cNvSpPr/>
            <p:nvPr/>
          </p:nvSpPr>
          <p:spPr>
            <a:xfrm>
              <a:off x="1740250" y="4148775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>
              <a:extLst>
                <a:ext uri="{FF2B5EF4-FFF2-40B4-BE49-F238E27FC236}">
                  <a16:creationId xmlns:a16="http://schemas.microsoft.com/office/drawing/2014/main" id="{41B0F300-5DD6-3EB4-E6B1-F0D9D6D8590A}"/>
                </a:ext>
              </a:extLst>
            </p:cNvPr>
            <p:cNvSpPr/>
            <p:nvPr/>
          </p:nvSpPr>
          <p:spPr>
            <a:xfrm>
              <a:off x="2043300" y="4456050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13;p33">
            <a:extLst>
              <a:ext uri="{FF2B5EF4-FFF2-40B4-BE49-F238E27FC236}">
                <a16:creationId xmlns:a16="http://schemas.microsoft.com/office/drawing/2014/main" id="{D96A2DFA-915B-BDC2-F797-6462FC2C8318}"/>
              </a:ext>
            </a:extLst>
          </p:cNvPr>
          <p:cNvSpPr txBox="1">
            <a:spLocks/>
          </p:cNvSpPr>
          <p:nvPr/>
        </p:nvSpPr>
        <p:spPr>
          <a:xfrm>
            <a:off x="3483095" y="33711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Asynchronous</a:t>
            </a:r>
          </a:p>
        </p:txBody>
      </p:sp>
      <p:sp>
        <p:nvSpPr>
          <p:cNvPr id="12" name="Google Shape;314;p33">
            <a:extLst>
              <a:ext uri="{FF2B5EF4-FFF2-40B4-BE49-F238E27FC236}">
                <a16:creationId xmlns:a16="http://schemas.microsoft.com/office/drawing/2014/main" id="{41508F58-2F2D-F0AF-D6B6-2D9233E00E16}"/>
              </a:ext>
            </a:extLst>
          </p:cNvPr>
          <p:cNvSpPr txBox="1">
            <a:spLocks/>
          </p:cNvSpPr>
          <p:nvPr/>
        </p:nvSpPr>
        <p:spPr>
          <a:xfrm>
            <a:off x="3424675" y="4049363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Easy to Debug</a:t>
            </a:r>
          </a:p>
        </p:txBody>
      </p:sp>
      <p:pic>
        <p:nvPicPr>
          <p:cNvPr id="3" name="Picture 2" descr="A diagram of a website&#10;&#10;Description automatically generated">
            <a:extLst>
              <a:ext uri="{FF2B5EF4-FFF2-40B4-BE49-F238E27FC236}">
                <a16:creationId xmlns:a16="http://schemas.microsoft.com/office/drawing/2014/main" id="{8820199C-231F-07F0-A696-980E123CF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583" y="1352031"/>
            <a:ext cx="5473474" cy="3578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39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n-lt"/>
              </a:rPr>
              <a:t>Types of </a:t>
            </a:r>
            <a:r>
              <a:rPr lang="en" b="0" i="0" dirty="0">
                <a:solidFill>
                  <a:srgbClr val="D1D5DB"/>
                </a:solidFill>
                <a:effectLst/>
                <a:latin typeface="+mn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n-lt"/>
              </a:rPr>
              <a:t>Tem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plating Engines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4B39372-CBAF-1F6B-E825-89CD580D9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439" y="1530216"/>
            <a:ext cx="7145122" cy="316825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7687D4D2-EAD5-514C-6B3C-70816D49E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7A604CE5-E91D-7D5D-12BB-3C538B1AC58F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6917218-02EC-BC2A-6705-842172F8F3E2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3" name="Picture 2" descr="A computer screen with text and images&#10;&#10;Description automatically generated">
            <a:extLst>
              <a:ext uri="{FF2B5EF4-FFF2-40B4-BE49-F238E27FC236}">
                <a16:creationId xmlns:a16="http://schemas.microsoft.com/office/drawing/2014/main" id="{40C63152-087C-9132-B22A-AC27ADC5C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811" y="247843"/>
            <a:ext cx="5292128" cy="464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20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8D1A21A9-317D-E240-466C-96231C1D93CD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C12E0812-3EC6-11CC-A164-E2CDF2824F21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6" name="Picture 5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57D32130-3529-A84C-644A-194964FC4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976" y="366884"/>
            <a:ext cx="6213798" cy="1960268"/>
          </a:xfrm>
          <a:prstGeom prst="rect">
            <a:avLst/>
          </a:prstGeom>
        </p:spPr>
      </p:pic>
      <p:pic>
        <p:nvPicPr>
          <p:cNvPr id="8" name="Picture 7" descr="A computer screen shot of white text&#10;&#10;Description automatically generated">
            <a:extLst>
              <a:ext uri="{FF2B5EF4-FFF2-40B4-BE49-F238E27FC236}">
                <a16:creationId xmlns:a16="http://schemas.microsoft.com/office/drawing/2014/main" id="{AC58487A-C29B-4B01-43E0-F4A852D55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872" y="2531268"/>
            <a:ext cx="6148006" cy="234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395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8D1A21A9-317D-E240-466C-96231C1D93CD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C12E0812-3EC6-11CC-A164-E2CDF2824F21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4" name="Picture 3" descr="A computer screen shot of white text&#10;&#10;Description automatically generated">
            <a:extLst>
              <a:ext uri="{FF2B5EF4-FFF2-40B4-BE49-F238E27FC236}">
                <a16:creationId xmlns:a16="http://schemas.microsoft.com/office/drawing/2014/main" id="{0666C690-35FF-FA75-7ABC-6EE0DF0C5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35" y="488785"/>
            <a:ext cx="7289395" cy="408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9972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8D1A21A9-317D-E240-466C-96231C1D93CD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C12E0812-3EC6-11CC-A164-E2CDF2824F21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4" name="Picture 3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7BBB0DB3-B1B6-004B-C30C-90EA98077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635" y="331016"/>
            <a:ext cx="4471575" cy="47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120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9F130EBA-9645-DF7A-477A-1CC0D9B8B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8D1A21A9-317D-E240-466C-96231C1D93CD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 dirty="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C12E0812-3EC6-11CC-A164-E2CDF2824F21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pic>
        <p:nvPicPr>
          <p:cNvPr id="4" name="Picture 3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AD4E5EA8-C7D7-FD8C-88DC-9F92C33BD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882" y="2017448"/>
            <a:ext cx="7347733" cy="13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35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990606" y="1452613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dirty="0"/>
              <a:t>Thank You</a:t>
            </a:r>
            <a:endParaRPr lang="en" sz="660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926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j-lt"/>
              </a:rPr>
              <a:t>Features of</a:t>
            </a:r>
            <a:r>
              <a:rPr lang="en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" b="0" i="0" dirty="0">
                <a:solidFill>
                  <a:schemeClr val="accent4"/>
                </a:solidFill>
                <a:effectLst/>
                <a:latin typeface="+mj-lt"/>
              </a:rPr>
              <a:t>Express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.Js</a:t>
            </a:r>
            <a:endParaRPr dirty="0">
              <a:solidFill>
                <a:schemeClr val="lt2"/>
              </a:solidFill>
              <a:latin typeface="+mj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513839" y="1230124"/>
            <a:ext cx="8219584" cy="2932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Template Engine Integration: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It seamlessly integrates with template engines like EJS, Pug, or Handlebars, enabling dynamic content rendering on the server-side.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RESTful API Support: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Avenir Next LT Pro Light" panose="020B0304020202020204" pitchFamily="34" charset="0"/>
              </a:rPr>
              <a:t>It facilitates the creation of RESTful APIs, allowing developers to build scalable and maintainable backend services for their applications.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marL="139700" indent="0" algn="l"/>
            <a:r>
              <a:rPr lang="en-US" b="1" i="0" dirty="0">
                <a:solidFill>
                  <a:srgbClr val="ECECF1"/>
                </a:solidFill>
                <a:effectLst/>
                <a:latin typeface="Avenir Next LT Pro Light" panose="020B0304020202020204" pitchFamily="34" charset="0"/>
              </a:rPr>
              <a:t>Error Handling:</a:t>
            </a:r>
            <a:r>
              <a:rPr lang="en-US" b="0" i="0" dirty="0">
                <a:solidFill>
                  <a:srgbClr val="ECECF1"/>
                </a:solidFill>
                <a:effectLst/>
                <a:latin typeface="Avenir Next LT Pro Light" panose="020B0304020202020204" pitchFamily="34" charset="0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CECF1"/>
                </a:solidFill>
                <a:effectLst/>
                <a:latin typeface="Avenir Next LT Pro Light" panose="020B0304020202020204" pitchFamily="34" charset="0"/>
              </a:rPr>
              <a:t>Express.js offers mechanisms for handling errors in a straightforward manner, making it easier to identify and address issues during development.</a:t>
            </a: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D1D5DB"/>
              </a:solidFill>
              <a:effectLst/>
              <a:latin typeface="Avenir Next LT Pro Light" panose="020B0304020202020204" pitchFamily="34" charset="0"/>
            </a:endParaRPr>
          </a:p>
        </p:txBody>
      </p:sp>
      <p:grpSp>
        <p:nvGrpSpPr>
          <p:cNvPr id="434" name="Google Shape;434;p36"/>
          <p:cNvGrpSpPr/>
          <p:nvPr/>
        </p:nvGrpSpPr>
        <p:grpSpPr>
          <a:xfrm>
            <a:off x="93730" y="4323663"/>
            <a:ext cx="2332821" cy="819838"/>
            <a:chOff x="880714" y="3731738"/>
            <a:chExt cx="2536147" cy="887325"/>
          </a:xfrm>
        </p:grpSpPr>
        <p:sp>
          <p:nvSpPr>
            <p:cNvPr id="435" name="Google Shape;435;p36"/>
            <p:cNvSpPr/>
            <p:nvPr/>
          </p:nvSpPr>
          <p:spPr>
            <a:xfrm>
              <a:off x="880714" y="37482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880714" y="39872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880732" y="4260575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4131" y="4260575"/>
              <a:ext cx="5244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2032952" y="4260575"/>
              <a:ext cx="661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2783250" y="4260575"/>
              <a:ext cx="241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880732" y="446910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374131" y="4469100"/>
              <a:ext cx="834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2318331" y="4469100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2783561" y="4471163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301861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301861" y="37317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2028686" y="396183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36"/>
          <p:cNvSpPr txBox="1"/>
          <p:nvPr/>
        </p:nvSpPr>
        <p:spPr>
          <a:xfrm>
            <a:off x="6717450" y="40080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9" name="Google Shape;449;p36"/>
          <p:cNvSpPr txBox="1"/>
          <p:nvPr/>
        </p:nvSpPr>
        <p:spPr>
          <a:xfrm>
            <a:off x="7407075" y="4221025"/>
            <a:ext cx="9762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</a:t>
            </a:r>
            <a:endParaRPr sz="50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732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Need 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of Express Js</a:t>
            </a:r>
            <a:endParaRPr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10" name="Google Shape;310;p33"/>
          <p:cNvSpPr txBox="1">
            <a:spLocks noGrp="1"/>
          </p:cNvSpPr>
          <p:nvPr>
            <p:ph type="title" idx="4"/>
          </p:nvPr>
        </p:nvSpPr>
        <p:spPr>
          <a:xfrm>
            <a:off x="2501460" y="1516325"/>
            <a:ext cx="6021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1" name="Google Shape;311;p33"/>
          <p:cNvSpPr txBox="1">
            <a:spLocks noGrp="1"/>
          </p:cNvSpPr>
          <p:nvPr>
            <p:ph type="title" idx="5"/>
          </p:nvPr>
        </p:nvSpPr>
        <p:spPr>
          <a:xfrm>
            <a:off x="2501460" y="2118112"/>
            <a:ext cx="602100" cy="3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2" name="Google Shape;312;p33"/>
          <p:cNvSpPr txBox="1">
            <a:spLocks noGrp="1"/>
          </p:cNvSpPr>
          <p:nvPr>
            <p:ph type="title" idx="6"/>
          </p:nvPr>
        </p:nvSpPr>
        <p:spPr>
          <a:xfrm>
            <a:off x="2501460" y="2839275"/>
            <a:ext cx="602100" cy="32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3" name="Google Shape;313;p33"/>
          <p:cNvSpPr txBox="1">
            <a:spLocks noGrp="1"/>
          </p:cNvSpPr>
          <p:nvPr>
            <p:ph type="subTitle" idx="7"/>
          </p:nvPr>
        </p:nvSpPr>
        <p:spPr>
          <a:xfrm>
            <a:off x="3421037" y="1479100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Efficient</a:t>
            </a:r>
            <a:endParaRPr dirty="0"/>
          </a:p>
        </p:txBody>
      </p:sp>
      <p:sp>
        <p:nvSpPr>
          <p:cNvPr id="314" name="Google Shape;314;p33"/>
          <p:cNvSpPr txBox="1">
            <a:spLocks noGrp="1"/>
          </p:cNvSpPr>
          <p:nvPr>
            <p:ph type="subTitle" idx="8"/>
          </p:nvPr>
        </p:nvSpPr>
        <p:spPr>
          <a:xfrm>
            <a:off x="3613098" y="2079844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</a:t>
            </a:r>
            <a:endParaRPr dirty="0"/>
          </a:p>
        </p:txBody>
      </p:sp>
      <p:sp>
        <p:nvSpPr>
          <p:cNvPr id="315" name="Google Shape;315;p33"/>
          <p:cNvSpPr txBox="1">
            <a:spLocks noGrp="1"/>
          </p:cNvSpPr>
          <p:nvPr>
            <p:ph type="subTitle" idx="9"/>
          </p:nvPr>
        </p:nvSpPr>
        <p:spPr>
          <a:xfrm>
            <a:off x="3494869" y="2764712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learn</a:t>
            </a:r>
            <a:endParaRPr dirty="0"/>
          </a:p>
        </p:txBody>
      </p:sp>
      <p:grpSp>
        <p:nvGrpSpPr>
          <p:cNvPr id="316" name="Google Shape;316;p33"/>
          <p:cNvGrpSpPr/>
          <p:nvPr/>
        </p:nvGrpSpPr>
        <p:grpSpPr>
          <a:xfrm>
            <a:off x="359285" y="1955325"/>
            <a:ext cx="2142175" cy="2736325"/>
            <a:chOff x="358925" y="1867675"/>
            <a:chExt cx="2142175" cy="2736325"/>
          </a:xfrm>
        </p:grpSpPr>
        <p:sp>
          <p:nvSpPr>
            <p:cNvPr id="317" name="Google Shape;317;p33"/>
            <p:cNvSpPr/>
            <p:nvPr/>
          </p:nvSpPr>
          <p:spPr>
            <a:xfrm>
              <a:off x="358925" y="1876250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757650" y="18676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358925" y="21884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58925" y="2515188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358925" y="284192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709062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1059518" y="2841925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358925" y="31525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358925" y="349535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358925" y="3804275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358925" y="41132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709062" y="315250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683525" y="34953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709062" y="3804275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709062" y="4130163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709062" y="44560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973809" y="3152500"/>
              <a:ext cx="4155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973809" y="34953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994246" y="38042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994246" y="41487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994246" y="4456050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1439171" y="3152500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1629567" y="3478388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1740173" y="38043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1740173" y="44561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757650" y="2182588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757650" y="25122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1445575" y="2509300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1344900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1740250" y="4148775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2043300" y="4456050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310;p33">
            <a:extLst>
              <a:ext uri="{FF2B5EF4-FFF2-40B4-BE49-F238E27FC236}">
                <a16:creationId xmlns:a16="http://schemas.microsoft.com/office/drawing/2014/main" id="{F6D4EA6F-1C14-F34A-2BAE-195D10BB3C89}"/>
              </a:ext>
            </a:extLst>
          </p:cNvPr>
          <p:cNvSpPr txBox="1">
            <a:spLocks/>
          </p:cNvSpPr>
          <p:nvPr/>
        </p:nvSpPr>
        <p:spPr>
          <a:xfrm>
            <a:off x="2556511" y="3417799"/>
            <a:ext cx="6021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2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9" name="Google Shape;311;p33">
            <a:extLst>
              <a:ext uri="{FF2B5EF4-FFF2-40B4-BE49-F238E27FC236}">
                <a16:creationId xmlns:a16="http://schemas.microsoft.com/office/drawing/2014/main" id="{3F382AC6-1FF2-323D-0F4D-F905BADBE4D9}"/>
              </a:ext>
            </a:extLst>
          </p:cNvPr>
          <p:cNvSpPr txBox="1">
            <a:spLocks/>
          </p:cNvSpPr>
          <p:nvPr/>
        </p:nvSpPr>
        <p:spPr>
          <a:xfrm>
            <a:off x="2568799" y="4059323"/>
            <a:ext cx="6021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2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urce Code Pro"/>
              <a:buNone/>
              <a:defRPr sz="3000" b="0" i="0" u="none" strike="noStrike" cap="none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1" name="Google Shape;313;p33">
            <a:extLst>
              <a:ext uri="{FF2B5EF4-FFF2-40B4-BE49-F238E27FC236}">
                <a16:creationId xmlns:a16="http://schemas.microsoft.com/office/drawing/2014/main" id="{AEBEF865-4412-C175-1DEC-C7FB005FB006}"/>
              </a:ext>
            </a:extLst>
          </p:cNvPr>
          <p:cNvSpPr txBox="1">
            <a:spLocks/>
          </p:cNvSpPr>
          <p:nvPr/>
        </p:nvSpPr>
        <p:spPr>
          <a:xfrm>
            <a:off x="3483095" y="33711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Asynchronous</a:t>
            </a:r>
          </a:p>
        </p:txBody>
      </p:sp>
      <p:sp>
        <p:nvSpPr>
          <p:cNvPr id="12" name="Google Shape;314;p33">
            <a:extLst>
              <a:ext uri="{FF2B5EF4-FFF2-40B4-BE49-F238E27FC236}">
                <a16:creationId xmlns:a16="http://schemas.microsoft.com/office/drawing/2014/main" id="{33B8583A-F98D-84C1-4857-CD9A014686E4}"/>
              </a:ext>
            </a:extLst>
          </p:cNvPr>
          <p:cNvSpPr txBox="1">
            <a:spLocks/>
          </p:cNvSpPr>
          <p:nvPr/>
        </p:nvSpPr>
        <p:spPr>
          <a:xfrm>
            <a:off x="3421037" y="40560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Easy to Debug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755886" y="1367026"/>
            <a:ext cx="6899042" cy="17592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Routing in </a:t>
            </a:r>
            <a:br>
              <a:rPr lang="en" dirty="0">
                <a:solidFill>
                  <a:schemeClr val="accent4"/>
                </a:solidFill>
              </a:rPr>
            </a:br>
            <a:r>
              <a:rPr lang="en" dirty="0">
                <a:solidFill>
                  <a:schemeClr val="accent4"/>
                </a:solidFill>
              </a:rPr>
              <a:t>			Express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itka Small Semibold" pitchFamily="2" charset="0"/>
              </a:rPr>
              <a:t> </a:t>
            </a:r>
            <a:r>
              <a:rPr lang="en" sz="1400" dirty="0">
                <a:latin typeface="Sitka Small Semibold" pitchFamily="2" charset="0"/>
              </a:rPr>
              <a:t>&lt;s</a:t>
            </a:r>
            <a:r>
              <a:rPr lang="en" dirty="0">
                <a:latin typeface="Sitka Small Semibold" pitchFamily="2" charset="0"/>
              </a:rPr>
              <a:t>o lets the presentation begins</a:t>
            </a:r>
            <a:r>
              <a:rPr lang="en" sz="1400" dirty="0">
                <a:latin typeface="Sitka Small Semibold" pitchFamily="2" charset="0"/>
              </a:rPr>
              <a:t> &gt;</a:t>
            </a:r>
            <a:endParaRPr dirty="0">
              <a:latin typeface="Sitka Small Semibold" pitchFamily="2" charset="0"/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>
          <a:extLst>
            <a:ext uri="{FF2B5EF4-FFF2-40B4-BE49-F238E27FC236}">
              <a16:creationId xmlns:a16="http://schemas.microsoft.com/office/drawing/2014/main" id="{9125CEA0-A47D-7B88-98C6-9B2411BB1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>
            <a:extLst>
              <a:ext uri="{FF2B5EF4-FFF2-40B4-BE49-F238E27FC236}">
                <a16:creationId xmlns:a16="http://schemas.microsoft.com/office/drawing/2014/main" id="{201D0A82-5F7C-81CD-A8B7-1BFDF2B581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4369" y="322987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How web pages </a:t>
            </a:r>
            <a:r>
              <a:rPr lang="en" dirty="0">
                <a:solidFill>
                  <a:schemeClr val="accent4"/>
                </a:solidFill>
                <a:latin typeface="+mj-lt"/>
              </a:rPr>
              <a:t>Works …?</a:t>
            </a:r>
            <a:endParaRPr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314" name="Google Shape;314;p33">
            <a:extLst>
              <a:ext uri="{FF2B5EF4-FFF2-40B4-BE49-F238E27FC236}">
                <a16:creationId xmlns:a16="http://schemas.microsoft.com/office/drawing/2014/main" id="{09D1C6AD-34E9-B9B4-D8F7-8B2893DA310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613098" y="2079844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</a:t>
            </a:r>
            <a:endParaRPr dirty="0"/>
          </a:p>
        </p:txBody>
      </p:sp>
      <p:sp>
        <p:nvSpPr>
          <p:cNvPr id="315" name="Google Shape;315;p33">
            <a:extLst>
              <a:ext uri="{FF2B5EF4-FFF2-40B4-BE49-F238E27FC236}">
                <a16:creationId xmlns:a16="http://schemas.microsoft.com/office/drawing/2014/main" id="{E06CC388-3891-4F08-27C5-F966107A979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494869" y="2764712"/>
            <a:ext cx="4209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learn</a:t>
            </a:r>
            <a:endParaRPr dirty="0"/>
          </a:p>
        </p:txBody>
      </p:sp>
      <p:grpSp>
        <p:nvGrpSpPr>
          <p:cNvPr id="316" name="Google Shape;316;p33">
            <a:extLst>
              <a:ext uri="{FF2B5EF4-FFF2-40B4-BE49-F238E27FC236}">
                <a16:creationId xmlns:a16="http://schemas.microsoft.com/office/drawing/2014/main" id="{E37B7063-3ACB-E854-B539-4A46BDDA99D6}"/>
              </a:ext>
            </a:extLst>
          </p:cNvPr>
          <p:cNvGrpSpPr/>
          <p:nvPr/>
        </p:nvGrpSpPr>
        <p:grpSpPr>
          <a:xfrm>
            <a:off x="359285" y="1955325"/>
            <a:ext cx="2142175" cy="2736325"/>
            <a:chOff x="358925" y="1867675"/>
            <a:chExt cx="2142175" cy="2736325"/>
          </a:xfrm>
        </p:grpSpPr>
        <p:sp>
          <p:nvSpPr>
            <p:cNvPr id="317" name="Google Shape;317;p33">
              <a:extLst>
                <a:ext uri="{FF2B5EF4-FFF2-40B4-BE49-F238E27FC236}">
                  <a16:creationId xmlns:a16="http://schemas.microsoft.com/office/drawing/2014/main" id="{15DD991C-82C0-26CE-ED19-0DC63C6AA4E0}"/>
                </a:ext>
              </a:extLst>
            </p:cNvPr>
            <p:cNvSpPr/>
            <p:nvPr/>
          </p:nvSpPr>
          <p:spPr>
            <a:xfrm>
              <a:off x="358925" y="1876250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>
              <a:extLst>
                <a:ext uri="{FF2B5EF4-FFF2-40B4-BE49-F238E27FC236}">
                  <a16:creationId xmlns:a16="http://schemas.microsoft.com/office/drawing/2014/main" id="{1FC81368-CE58-9BA5-E9B7-725015FF75E9}"/>
                </a:ext>
              </a:extLst>
            </p:cNvPr>
            <p:cNvSpPr/>
            <p:nvPr/>
          </p:nvSpPr>
          <p:spPr>
            <a:xfrm>
              <a:off x="757650" y="18676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>
              <a:extLst>
                <a:ext uri="{FF2B5EF4-FFF2-40B4-BE49-F238E27FC236}">
                  <a16:creationId xmlns:a16="http://schemas.microsoft.com/office/drawing/2014/main" id="{02912E57-7FD6-348D-6243-0573C46C4A66}"/>
                </a:ext>
              </a:extLst>
            </p:cNvPr>
            <p:cNvSpPr/>
            <p:nvPr/>
          </p:nvSpPr>
          <p:spPr>
            <a:xfrm>
              <a:off x="358925" y="218847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>
              <a:extLst>
                <a:ext uri="{FF2B5EF4-FFF2-40B4-BE49-F238E27FC236}">
                  <a16:creationId xmlns:a16="http://schemas.microsoft.com/office/drawing/2014/main" id="{5F27B741-D572-3435-40BA-32A168BC3794}"/>
                </a:ext>
              </a:extLst>
            </p:cNvPr>
            <p:cNvSpPr/>
            <p:nvPr/>
          </p:nvSpPr>
          <p:spPr>
            <a:xfrm>
              <a:off x="358925" y="2515188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>
              <a:extLst>
                <a:ext uri="{FF2B5EF4-FFF2-40B4-BE49-F238E27FC236}">
                  <a16:creationId xmlns:a16="http://schemas.microsoft.com/office/drawing/2014/main" id="{44655742-808B-F12F-5AB2-F2D2CF6265B3}"/>
                </a:ext>
              </a:extLst>
            </p:cNvPr>
            <p:cNvSpPr/>
            <p:nvPr/>
          </p:nvSpPr>
          <p:spPr>
            <a:xfrm>
              <a:off x="358925" y="2841925"/>
              <a:ext cx="2910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>
              <a:extLst>
                <a:ext uri="{FF2B5EF4-FFF2-40B4-BE49-F238E27FC236}">
                  <a16:creationId xmlns:a16="http://schemas.microsoft.com/office/drawing/2014/main" id="{F90F775D-3C7F-34D9-8295-87AC897F76FD}"/>
                </a:ext>
              </a:extLst>
            </p:cNvPr>
            <p:cNvSpPr/>
            <p:nvPr/>
          </p:nvSpPr>
          <p:spPr>
            <a:xfrm>
              <a:off x="709062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>
              <a:extLst>
                <a:ext uri="{FF2B5EF4-FFF2-40B4-BE49-F238E27FC236}">
                  <a16:creationId xmlns:a16="http://schemas.microsoft.com/office/drawing/2014/main" id="{F0DB5514-F02D-96A7-0F77-22E649F8A4E5}"/>
                </a:ext>
              </a:extLst>
            </p:cNvPr>
            <p:cNvSpPr/>
            <p:nvPr/>
          </p:nvSpPr>
          <p:spPr>
            <a:xfrm>
              <a:off x="1059518" y="2841925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>
              <a:extLst>
                <a:ext uri="{FF2B5EF4-FFF2-40B4-BE49-F238E27FC236}">
                  <a16:creationId xmlns:a16="http://schemas.microsoft.com/office/drawing/2014/main" id="{5E4A12DD-8A8D-58B8-AF3F-362D8591ABA4}"/>
                </a:ext>
              </a:extLst>
            </p:cNvPr>
            <p:cNvSpPr/>
            <p:nvPr/>
          </p:nvSpPr>
          <p:spPr>
            <a:xfrm>
              <a:off x="358925" y="31525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>
              <a:extLst>
                <a:ext uri="{FF2B5EF4-FFF2-40B4-BE49-F238E27FC236}">
                  <a16:creationId xmlns:a16="http://schemas.microsoft.com/office/drawing/2014/main" id="{D1700BAD-EF24-CA7A-8469-6437F8CDAC34}"/>
                </a:ext>
              </a:extLst>
            </p:cNvPr>
            <p:cNvSpPr/>
            <p:nvPr/>
          </p:nvSpPr>
          <p:spPr>
            <a:xfrm>
              <a:off x="358925" y="349535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>
              <a:extLst>
                <a:ext uri="{FF2B5EF4-FFF2-40B4-BE49-F238E27FC236}">
                  <a16:creationId xmlns:a16="http://schemas.microsoft.com/office/drawing/2014/main" id="{FBCC96A8-6EC8-A232-EE9D-E18C2329A983}"/>
                </a:ext>
              </a:extLst>
            </p:cNvPr>
            <p:cNvSpPr/>
            <p:nvPr/>
          </p:nvSpPr>
          <p:spPr>
            <a:xfrm>
              <a:off x="358925" y="3804275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>
              <a:extLst>
                <a:ext uri="{FF2B5EF4-FFF2-40B4-BE49-F238E27FC236}">
                  <a16:creationId xmlns:a16="http://schemas.microsoft.com/office/drawing/2014/main" id="{D737A015-CDC6-D109-1428-5F8B1C8C446D}"/>
                </a:ext>
              </a:extLst>
            </p:cNvPr>
            <p:cNvSpPr/>
            <p:nvPr/>
          </p:nvSpPr>
          <p:spPr>
            <a:xfrm>
              <a:off x="358925" y="4113200"/>
              <a:ext cx="2685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>
              <a:extLst>
                <a:ext uri="{FF2B5EF4-FFF2-40B4-BE49-F238E27FC236}">
                  <a16:creationId xmlns:a16="http://schemas.microsoft.com/office/drawing/2014/main" id="{F0610F92-AF01-D93A-F718-6E625A57F085}"/>
                </a:ext>
              </a:extLst>
            </p:cNvPr>
            <p:cNvSpPr/>
            <p:nvPr/>
          </p:nvSpPr>
          <p:spPr>
            <a:xfrm>
              <a:off x="709062" y="315250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>
              <a:extLst>
                <a:ext uri="{FF2B5EF4-FFF2-40B4-BE49-F238E27FC236}">
                  <a16:creationId xmlns:a16="http://schemas.microsoft.com/office/drawing/2014/main" id="{78AD2043-22DA-0856-39F7-889B21F68C3D}"/>
                </a:ext>
              </a:extLst>
            </p:cNvPr>
            <p:cNvSpPr/>
            <p:nvPr/>
          </p:nvSpPr>
          <p:spPr>
            <a:xfrm>
              <a:off x="683525" y="34953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>
              <a:extLst>
                <a:ext uri="{FF2B5EF4-FFF2-40B4-BE49-F238E27FC236}">
                  <a16:creationId xmlns:a16="http://schemas.microsoft.com/office/drawing/2014/main" id="{07206F3B-D30C-E538-A386-70FF26E9AB71}"/>
                </a:ext>
              </a:extLst>
            </p:cNvPr>
            <p:cNvSpPr/>
            <p:nvPr/>
          </p:nvSpPr>
          <p:spPr>
            <a:xfrm>
              <a:off x="709062" y="3804275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>
              <a:extLst>
                <a:ext uri="{FF2B5EF4-FFF2-40B4-BE49-F238E27FC236}">
                  <a16:creationId xmlns:a16="http://schemas.microsoft.com/office/drawing/2014/main" id="{CF3C0069-95D4-00AC-D4F0-6CAD70207093}"/>
                </a:ext>
              </a:extLst>
            </p:cNvPr>
            <p:cNvSpPr/>
            <p:nvPr/>
          </p:nvSpPr>
          <p:spPr>
            <a:xfrm>
              <a:off x="709062" y="4130163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>
              <a:extLst>
                <a:ext uri="{FF2B5EF4-FFF2-40B4-BE49-F238E27FC236}">
                  <a16:creationId xmlns:a16="http://schemas.microsoft.com/office/drawing/2014/main" id="{E5E4B200-25F2-B5AF-7713-ED5868F2B1AD}"/>
                </a:ext>
              </a:extLst>
            </p:cNvPr>
            <p:cNvSpPr/>
            <p:nvPr/>
          </p:nvSpPr>
          <p:spPr>
            <a:xfrm>
              <a:off x="709062" y="4456050"/>
              <a:ext cx="2148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>
              <a:extLst>
                <a:ext uri="{FF2B5EF4-FFF2-40B4-BE49-F238E27FC236}">
                  <a16:creationId xmlns:a16="http://schemas.microsoft.com/office/drawing/2014/main" id="{C6FFEB78-04A7-557C-CA1F-B2385CDD7975}"/>
                </a:ext>
              </a:extLst>
            </p:cNvPr>
            <p:cNvSpPr/>
            <p:nvPr/>
          </p:nvSpPr>
          <p:spPr>
            <a:xfrm>
              <a:off x="973809" y="3152500"/>
              <a:ext cx="4155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3">
              <a:extLst>
                <a:ext uri="{FF2B5EF4-FFF2-40B4-BE49-F238E27FC236}">
                  <a16:creationId xmlns:a16="http://schemas.microsoft.com/office/drawing/2014/main" id="{95D2E382-0E3D-886F-8EE8-249CEEC7D429}"/>
                </a:ext>
              </a:extLst>
            </p:cNvPr>
            <p:cNvSpPr/>
            <p:nvPr/>
          </p:nvSpPr>
          <p:spPr>
            <a:xfrm>
              <a:off x="973809" y="34953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3">
              <a:extLst>
                <a:ext uri="{FF2B5EF4-FFF2-40B4-BE49-F238E27FC236}">
                  <a16:creationId xmlns:a16="http://schemas.microsoft.com/office/drawing/2014/main" id="{F64A5FA0-E3DC-6CFA-84E6-B0D14E7D777A}"/>
                </a:ext>
              </a:extLst>
            </p:cNvPr>
            <p:cNvSpPr/>
            <p:nvPr/>
          </p:nvSpPr>
          <p:spPr>
            <a:xfrm>
              <a:off x="994246" y="38042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>
              <a:extLst>
                <a:ext uri="{FF2B5EF4-FFF2-40B4-BE49-F238E27FC236}">
                  <a16:creationId xmlns:a16="http://schemas.microsoft.com/office/drawing/2014/main" id="{37F27805-C0B2-6219-807D-34C43638D579}"/>
                </a:ext>
              </a:extLst>
            </p:cNvPr>
            <p:cNvSpPr/>
            <p:nvPr/>
          </p:nvSpPr>
          <p:spPr>
            <a:xfrm>
              <a:off x="994246" y="4148775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>
              <a:extLst>
                <a:ext uri="{FF2B5EF4-FFF2-40B4-BE49-F238E27FC236}">
                  <a16:creationId xmlns:a16="http://schemas.microsoft.com/office/drawing/2014/main" id="{8C051999-DBA1-9249-A99B-37AD93A184E2}"/>
                </a:ext>
              </a:extLst>
            </p:cNvPr>
            <p:cNvSpPr/>
            <p:nvPr/>
          </p:nvSpPr>
          <p:spPr>
            <a:xfrm>
              <a:off x="994246" y="4456050"/>
              <a:ext cx="675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>
              <a:extLst>
                <a:ext uri="{FF2B5EF4-FFF2-40B4-BE49-F238E27FC236}">
                  <a16:creationId xmlns:a16="http://schemas.microsoft.com/office/drawing/2014/main" id="{40737BA0-FD98-44E1-9D56-FBB5BDD896AE}"/>
                </a:ext>
              </a:extLst>
            </p:cNvPr>
            <p:cNvSpPr/>
            <p:nvPr/>
          </p:nvSpPr>
          <p:spPr>
            <a:xfrm>
              <a:off x="1439171" y="3152500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>
              <a:extLst>
                <a:ext uri="{FF2B5EF4-FFF2-40B4-BE49-F238E27FC236}">
                  <a16:creationId xmlns:a16="http://schemas.microsoft.com/office/drawing/2014/main" id="{9304428C-C88E-979D-12BC-D21660394BFA}"/>
                </a:ext>
              </a:extLst>
            </p:cNvPr>
            <p:cNvSpPr/>
            <p:nvPr/>
          </p:nvSpPr>
          <p:spPr>
            <a:xfrm>
              <a:off x="1629567" y="3478388"/>
              <a:ext cx="3783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>
              <a:extLst>
                <a:ext uri="{FF2B5EF4-FFF2-40B4-BE49-F238E27FC236}">
                  <a16:creationId xmlns:a16="http://schemas.microsoft.com/office/drawing/2014/main" id="{479A9E51-6F72-7280-E2B5-156242FB8A3D}"/>
                </a:ext>
              </a:extLst>
            </p:cNvPr>
            <p:cNvSpPr/>
            <p:nvPr/>
          </p:nvSpPr>
          <p:spPr>
            <a:xfrm>
              <a:off x="1740173" y="38043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>
              <a:extLst>
                <a:ext uri="{FF2B5EF4-FFF2-40B4-BE49-F238E27FC236}">
                  <a16:creationId xmlns:a16="http://schemas.microsoft.com/office/drawing/2014/main" id="{6BCBD85E-2F56-61C8-AEC7-19FFE7D202E0}"/>
                </a:ext>
              </a:extLst>
            </p:cNvPr>
            <p:cNvSpPr/>
            <p:nvPr/>
          </p:nvSpPr>
          <p:spPr>
            <a:xfrm>
              <a:off x="1740173" y="4456100"/>
              <a:ext cx="2328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3">
              <a:extLst>
                <a:ext uri="{FF2B5EF4-FFF2-40B4-BE49-F238E27FC236}">
                  <a16:creationId xmlns:a16="http://schemas.microsoft.com/office/drawing/2014/main" id="{7F3F40AE-24A1-A4CC-510E-4A536EA2F4A3}"/>
                </a:ext>
              </a:extLst>
            </p:cNvPr>
            <p:cNvSpPr/>
            <p:nvPr/>
          </p:nvSpPr>
          <p:spPr>
            <a:xfrm>
              <a:off x="757650" y="2182588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3">
              <a:extLst>
                <a:ext uri="{FF2B5EF4-FFF2-40B4-BE49-F238E27FC236}">
                  <a16:creationId xmlns:a16="http://schemas.microsoft.com/office/drawing/2014/main" id="{65711B5F-5D84-422C-33E2-92EA42EB092D}"/>
                </a:ext>
              </a:extLst>
            </p:cNvPr>
            <p:cNvSpPr/>
            <p:nvPr/>
          </p:nvSpPr>
          <p:spPr>
            <a:xfrm>
              <a:off x="757650" y="2512250"/>
              <a:ext cx="5802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3">
              <a:extLst>
                <a:ext uri="{FF2B5EF4-FFF2-40B4-BE49-F238E27FC236}">
                  <a16:creationId xmlns:a16="http://schemas.microsoft.com/office/drawing/2014/main" id="{4F3B2BF9-C646-B6AB-2608-BEBDA944F6CA}"/>
                </a:ext>
              </a:extLst>
            </p:cNvPr>
            <p:cNvSpPr/>
            <p:nvPr/>
          </p:nvSpPr>
          <p:spPr>
            <a:xfrm>
              <a:off x="1445575" y="2509300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3">
              <a:extLst>
                <a:ext uri="{FF2B5EF4-FFF2-40B4-BE49-F238E27FC236}">
                  <a16:creationId xmlns:a16="http://schemas.microsoft.com/office/drawing/2014/main" id="{C4981A5C-7A18-1F5E-9A65-2AF29F8239DF}"/>
                </a:ext>
              </a:extLst>
            </p:cNvPr>
            <p:cNvSpPr/>
            <p:nvPr/>
          </p:nvSpPr>
          <p:spPr>
            <a:xfrm>
              <a:off x="1344900" y="2841925"/>
              <a:ext cx="297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3">
              <a:extLst>
                <a:ext uri="{FF2B5EF4-FFF2-40B4-BE49-F238E27FC236}">
                  <a16:creationId xmlns:a16="http://schemas.microsoft.com/office/drawing/2014/main" id="{E7E0B08B-E3BA-B224-BE7E-CDABBAF4C691}"/>
                </a:ext>
              </a:extLst>
            </p:cNvPr>
            <p:cNvSpPr/>
            <p:nvPr/>
          </p:nvSpPr>
          <p:spPr>
            <a:xfrm>
              <a:off x="1740250" y="4148775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3">
              <a:extLst>
                <a:ext uri="{FF2B5EF4-FFF2-40B4-BE49-F238E27FC236}">
                  <a16:creationId xmlns:a16="http://schemas.microsoft.com/office/drawing/2014/main" id="{41B0F300-5DD6-3EB4-E6B1-F0D9D6D8590A}"/>
                </a:ext>
              </a:extLst>
            </p:cNvPr>
            <p:cNvSpPr/>
            <p:nvPr/>
          </p:nvSpPr>
          <p:spPr>
            <a:xfrm>
              <a:off x="2043300" y="4456050"/>
              <a:ext cx="4578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13;p33">
            <a:extLst>
              <a:ext uri="{FF2B5EF4-FFF2-40B4-BE49-F238E27FC236}">
                <a16:creationId xmlns:a16="http://schemas.microsoft.com/office/drawing/2014/main" id="{D96A2DFA-915B-BDC2-F797-6462FC2C8318}"/>
              </a:ext>
            </a:extLst>
          </p:cNvPr>
          <p:cNvSpPr txBox="1">
            <a:spLocks/>
          </p:cNvSpPr>
          <p:nvPr/>
        </p:nvSpPr>
        <p:spPr>
          <a:xfrm>
            <a:off x="3483095" y="3371149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Asynchronous</a:t>
            </a:r>
          </a:p>
        </p:txBody>
      </p:sp>
      <p:sp>
        <p:nvSpPr>
          <p:cNvPr id="12" name="Google Shape;314;p33">
            <a:extLst>
              <a:ext uri="{FF2B5EF4-FFF2-40B4-BE49-F238E27FC236}">
                <a16:creationId xmlns:a16="http://schemas.microsoft.com/office/drawing/2014/main" id="{41508F58-2F2D-F0AF-D6B6-2D9233E00E16}"/>
              </a:ext>
            </a:extLst>
          </p:cNvPr>
          <p:cNvSpPr txBox="1">
            <a:spLocks/>
          </p:cNvSpPr>
          <p:nvPr/>
        </p:nvSpPr>
        <p:spPr>
          <a:xfrm>
            <a:off x="3424675" y="4049363"/>
            <a:ext cx="4209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accent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Easy to Debug</a:t>
            </a:r>
          </a:p>
        </p:txBody>
      </p:sp>
      <p:pic>
        <p:nvPicPr>
          <p:cNvPr id="17" name="Picture 16" descr="A diagram of a website&#10;&#10;Description automatically generated">
            <a:extLst>
              <a:ext uri="{FF2B5EF4-FFF2-40B4-BE49-F238E27FC236}">
                <a16:creationId xmlns:a16="http://schemas.microsoft.com/office/drawing/2014/main" id="{F3CDC55C-3AB2-D454-D8B4-8B515D0B1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048" y="1583782"/>
            <a:ext cx="5449942" cy="324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34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1D5DB"/>
                </a:solidFill>
                <a:latin typeface="+mn-lt"/>
              </a:rPr>
              <a:t>Introduction to</a:t>
            </a:r>
            <a:r>
              <a:rPr lang="en" b="0" i="0" dirty="0">
                <a:solidFill>
                  <a:srgbClr val="D1D5DB"/>
                </a:solidFill>
                <a:effectLst/>
                <a:latin typeface="+mn-lt"/>
              </a:rPr>
              <a:t> </a:t>
            </a:r>
            <a:r>
              <a:rPr lang="en" dirty="0">
                <a:solidFill>
                  <a:schemeClr val="accent4"/>
                </a:solidFill>
                <a:latin typeface="+mn-lt"/>
              </a:rPr>
              <a:t>Routing</a:t>
            </a:r>
            <a:endParaRPr dirty="0">
              <a:solidFill>
                <a:schemeClr val="lt2"/>
              </a:solidFill>
              <a:latin typeface="+mn-lt"/>
            </a:endParaRPr>
          </a:p>
        </p:txBody>
      </p:sp>
      <p:sp>
        <p:nvSpPr>
          <p:cNvPr id="433" name="Google Shape;433;p36"/>
          <p:cNvSpPr txBox="1">
            <a:spLocks noGrp="1"/>
          </p:cNvSpPr>
          <p:nvPr>
            <p:ph type="subTitle" idx="2"/>
          </p:nvPr>
        </p:nvSpPr>
        <p:spPr>
          <a:xfrm>
            <a:off x="462208" y="1648394"/>
            <a:ext cx="8219584" cy="3342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Definition:</a:t>
            </a:r>
          </a:p>
          <a:p>
            <a:pPr marL="139700" indent="0" algn="l"/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 Routing is like giving directions to different parts of your web application.</a:t>
            </a:r>
          </a:p>
          <a:p>
            <a:pPr marL="139700" indent="0" algn="l"/>
            <a:endParaRPr lang="en-US" sz="2000" dirty="0">
              <a:solidFill>
                <a:srgbClr val="D1D5DB"/>
              </a:solidFill>
              <a:latin typeface="Söhne"/>
            </a:endParaRPr>
          </a:p>
          <a:p>
            <a:pPr algn="l"/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Imagine you're building a basic website with different pages:</a:t>
            </a:r>
          </a:p>
          <a:p>
            <a:pPr algn="l"/>
            <a:endParaRPr lang="en-US" sz="2800" dirty="0">
              <a:solidFill>
                <a:srgbClr val="D1D5DB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When a user visits the homepage, they should see a welcome message.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If they go to '/about', they should see information about your website.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When they navigate to '/contact', they should find your contact details.</a:t>
            </a:r>
          </a:p>
          <a:p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b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</a:br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>
          <a:extLst>
            <a:ext uri="{FF2B5EF4-FFF2-40B4-BE49-F238E27FC236}">
              <a16:creationId xmlns:a16="http://schemas.microsoft.com/office/drawing/2014/main" id="{E1F06669-D0EF-1E28-4861-AF45EFB5B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>
            <a:extLst>
              <a:ext uri="{FF2B5EF4-FFF2-40B4-BE49-F238E27FC236}">
                <a16:creationId xmlns:a16="http://schemas.microsoft.com/office/drawing/2014/main" id="{F850AF4D-15D6-E6D6-B901-7405217B4B4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826724" y="1387862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	Example Of 			  Routing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lang="en-US" dirty="0"/>
          </a:p>
        </p:txBody>
      </p:sp>
      <p:sp>
        <p:nvSpPr>
          <p:cNvPr id="240" name="Google Shape;240;p31">
            <a:extLst>
              <a:ext uri="{FF2B5EF4-FFF2-40B4-BE49-F238E27FC236}">
                <a16:creationId xmlns:a16="http://schemas.microsoft.com/office/drawing/2014/main" id="{22254342-1E15-89CD-61D3-188C2BD82753}"/>
              </a:ext>
            </a:extLst>
          </p:cNvPr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>
            <a:extLst>
              <a:ext uri="{FF2B5EF4-FFF2-40B4-BE49-F238E27FC236}">
                <a16:creationId xmlns:a16="http://schemas.microsoft.com/office/drawing/2014/main" id="{62061204-0D8A-F8ED-01CC-E13E92426FCD}"/>
              </a:ext>
            </a:extLst>
          </p:cNvPr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 dirty="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>
            <a:extLst>
              <a:ext uri="{FF2B5EF4-FFF2-40B4-BE49-F238E27FC236}">
                <a16:creationId xmlns:a16="http://schemas.microsoft.com/office/drawing/2014/main" id="{5E8B2B55-376F-216F-A47D-D52843B28CFF}"/>
              </a:ext>
            </a:extLst>
          </p:cNvPr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 dirty="0">
              <a:solidFill>
                <a:schemeClr val="accent2"/>
              </a:solidFill>
            </a:endParaRPr>
          </a:p>
        </p:txBody>
      </p:sp>
      <p:grpSp>
        <p:nvGrpSpPr>
          <p:cNvPr id="243" name="Google Shape;243;p31">
            <a:extLst>
              <a:ext uri="{FF2B5EF4-FFF2-40B4-BE49-F238E27FC236}">
                <a16:creationId xmlns:a16="http://schemas.microsoft.com/office/drawing/2014/main" id="{702F54F0-C8A3-DBC5-F8B3-16921F8040CC}"/>
              </a:ext>
            </a:extLst>
          </p:cNvPr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>
              <a:extLst>
                <a:ext uri="{FF2B5EF4-FFF2-40B4-BE49-F238E27FC236}">
                  <a16:creationId xmlns:a16="http://schemas.microsoft.com/office/drawing/2014/main" id="{607F0241-8520-561E-D4D8-CA337687A6B9}"/>
                </a:ext>
              </a:extLst>
            </p:cNvPr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>
              <a:extLst>
                <a:ext uri="{FF2B5EF4-FFF2-40B4-BE49-F238E27FC236}">
                  <a16:creationId xmlns:a16="http://schemas.microsoft.com/office/drawing/2014/main" id="{3176ACFB-E94D-7E7A-D02E-C0A2F6AE65AC}"/>
                </a:ext>
              </a:extLst>
            </p:cNvPr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>
              <a:extLst>
                <a:ext uri="{FF2B5EF4-FFF2-40B4-BE49-F238E27FC236}">
                  <a16:creationId xmlns:a16="http://schemas.microsoft.com/office/drawing/2014/main" id="{5FBC7F09-4AA5-3F5D-CD9B-FFBF6F0599C5}"/>
                </a:ext>
              </a:extLst>
            </p:cNvPr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>
            <a:extLst>
              <a:ext uri="{FF2B5EF4-FFF2-40B4-BE49-F238E27FC236}">
                <a16:creationId xmlns:a16="http://schemas.microsoft.com/office/drawing/2014/main" id="{648FEB24-16FF-19E1-A504-BACFE2B2EE86}"/>
              </a:ext>
            </a:extLst>
          </p:cNvPr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>
              <a:extLst>
                <a:ext uri="{FF2B5EF4-FFF2-40B4-BE49-F238E27FC236}">
                  <a16:creationId xmlns:a16="http://schemas.microsoft.com/office/drawing/2014/main" id="{0C551A18-FB0F-E33F-E9CA-D8685C0141C7}"/>
                </a:ext>
              </a:extLst>
            </p:cNvPr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>
              <a:extLst>
                <a:ext uri="{FF2B5EF4-FFF2-40B4-BE49-F238E27FC236}">
                  <a16:creationId xmlns:a16="http://schemas.microsoft.com/office/drawing/2014/main" id="{1AAC814E-9B53-C304-C810-544EBDBCB123}"/>
                </a:ext>
              </a:extLst>
            </p:cNvPr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>
              <a:extLst>
                <a:ext uri="{FF2B5EF4-FFF2-40B4-BE49-F238E27FC236}">
                  <a16:creationId xmlns:a16="http://schemas.microsoft.com/office/drawing/2014/main" id="{B6D50AD9-F3EA-8113-256C-4A3AA820C497}"/>
                </a:ext>
              </a:extLst>
            </p:cNvPr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>
              <a:extLst>
                <a:ext uri="{FF2B5EF4-FFF2-40B4-BE49-F238E27FC236}">
                  <a16:creationId xmlns:a16="http://schemas.microsoft.com/office/drawing/2014/main" id="{BEECA42C-0EBB-2BCA-6734-1ED675E56C60}"/>
                </a:ext>
              </a:extLst>
            </p:cNvPr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>
              <a:extLst>
                <a:ext uri="{FF2B5EF4-FFF2-40B4-BE49-F238E27FC236}">
                  <a16:creationId xmlns:a16="http://schemas.microsoft.com/office/drawing/2014/main" id="{DCC97932-9CD4-4B1D-3AC6-3F25FC55C84B}"/>
                </a:ext>
              </a:extLst>
            </p:cNvPr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>
              <a:extLst>
                <a:ext uri="{FF2B5EF4-FFF2-40B4-BE49-F238E27FC236}">
                  <a16:creationId xmlns:a16="http://schemas.microsoft.com/office/drawing/2014/main" id="{A02BD293-A7FE-5F19-8BF6-262AF91A0A4F}"/>
                </a:ext>
              </a:extLst>
            </p:cNvPr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>
              <a:extLst>
                <a:ext uri="{FF2B5EF4-FFF2-40B4-BE49-F238E27FC236}">
                  <a16:creationId xmlns:a16="http://schemas.microsoft.com/office/drawing/2014/main" id="{1D7A0941-40C6-A3D6-D1D6-C593C5B1E76B}"/>
                </a:ext>
              </a:extLst>
            </p:cNvPr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>
              <a:extLst>
                <a:ext uri="{FF2B5EF4-FFF2-40B4-BE49-F238E27FC236}">
                  <a16:creationId xmlns:a16="http://schemas.microsoft.com/office/drawing/2014/main" id="{6E489FEA-7D51-EBA3-67F5-D4550053DB40}"/>
                </a:ext>
              </a:extLst>
            </p:cNvPr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>
              <a:extLst>
                <a:ext uri="{FF2B5EF4-FFF2-40B4-BE49-F238E27FC236}">
                  <a16:creationId xmlns:a16="http://schemas.microsoft.com/office/drawing/2014/main" id="{8220530A-68E6-D7C8-731E-1E6947CF280D}"/>
                </a:ext>
              </a:extLst>
            </p:cNvPr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>
              <a:extLst>
                <a:ext uri="{FF2B5EF4-FFF2-40B4-BE49-F238E27FC236}">
                  <a16:creationId xmlns:a16="http://schemas.microsoft.com/office/drawing/2014/main" id="{8C063B5E-37A8-97F9-917A-1C997406E093}"/>
                </a:ext>
              </a:extLst>
            </p:cNvPr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>
              <a:extLst>
                <a:ext uri="{FF2B5EF4-FFF2-40B4-BE49-F238E27FC236}">
                  <a16:creationId xmlns:a16="http://schemas.microsoft.com/office/drawing/2014/main" id="{9906F3F4-2A17-34A3-BE29-1316D5407F9D}"/>
                </a:ext>
              </a:extLst>
            </p:cNvPr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>
              <a:extLst>
                <a:ext uri="{FF2B5EF4-FFF2-40B4-BE49-F238E27FC236}">
                  <a16:creationId xmlns:a16="http://schemas.microsoft.com/office/drawing/2014/main" id="{4A0CE00A-C088-A61B-F641-D794F101A451}"/>
                </a:ext>
              </a:extLst>
            </p:cNvPr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>
              <a:extLst>
                <a:ext uri="{FF2B5EF4-FFF2-40B4-BE49-F238E27FC236}">
                  <a16:creationId xmlns:a16="http://schemas.microsoft.com/office/drawing/2014/main" id="{B1100522-7BD0-65CC-B477-14E424690624}"/>
                </a:ext>
              </a:extLst>
            </p:cNvPr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>
              <a:extLst>
                <a:ext uri="{FF2B5EF4-FFF2-40B4-BE49-F238E27FC236}">
                  <a16:creationId xmlns:a16="http://schemas.microsoft.com/office/drawing/2014/main" id="{8D0C67E1-4E18-7D96-091E-A0F67626E917}"/>
                </a:ext>
              </a:extLst>
            </p:cNvPr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>
              <a:extLst>
                <a:ext uri="{FF2B5EF4-FFF2-40B4-BE49-F238E27FC236}">
                  <a16:creationId xmlns:a16="http://schemas.microsoft.com/office/drawing/2014/main" id="{2F656E02-3B1C-4321-F5F1-1249EB242873}"/>
                </a:ext>
              </a:extLst>
            </p:cNvPr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>
              <a:extLst>
                <a:ext uri="{FF2B5EF4-FFF2-40B4-BE49-F238E27FC236}">
                  <a16:creationId xmlns:a16="http://schemas.microsoft.com/office/drawing/2014/main" id="{0C665056-24CC-D83C-D69E-D18651F3AA98}"/>
                </a:ext>
              </a:extLst>
            </p:cNvPr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>
              <a:extLst>
                <a:ext uri="{FF2B5EF4-FFF2-40B4-BE49-F238E27FC236}">
                  <a16:creationId xmlns:a16="http://schemas.microsoft.com/office/drawing/2014/main" id="{BAA8A1A3-FCAB-115F-CBCA-4ED14AE4E2A0}"/>
                </a:ext>
              </a:extLst>
            </p:cNvPr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>
              <a:extLst>
                <a:ext uri="{FF2B5EF4-FFF2-40B4-BE49-F238E27FC236}">
                  <a16:creationId xmlns:a16="http://schemas.microsoft.com/office/drawing/2014/main" id="{A849874A-5F0B-ABB3-6645-708AAA4D80E6}"/>
                </a:ext>
              </a:extLst>
            </p:cNvPr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>
              <a:extLst>
                <a:ext uri="{FF2B5EF4-FFF2-40B4-BE49-F238E27FC236}">
                  <a16:creationId xmlns:a16="http://schemas.microsoft.com/office/drawing/2014/main" id="{E62F7C40-C33A-E24F-6965-13D8A795A260}"/>
                </a:ext>
              </a:extLst>
            </p:cNvPr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>
              <a:extLst>
                <a:ext uri="{FF2B5EF4-FFF2-40B4-BE49-F238E27FC236}">
                  <a16:creationId xmlns:a16="http://schemas.microsoft.com/office/drawing/2014/main" id="{E97524D7-B5B7-C2F0-22C8-B0BAB88799E3}"/>
                </a:ext>
              </a:extLst>
            </p:cNvPr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>
              <a:extLst>
                <a:ext uri="{FF2B5EF4-FFF2-40B4-BE49-F238E27FC236}">
                  <a16:creationId xmlns:a16="http://schemas.microsoft.com/office/drawing/2014/main" id="{682F6210-D476-1E98-3C64-89C5ED66A639}"/>
                </a:ext>
              </a:extLst>
            </p:cNvPr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>
              <a:extLst>
                <a:ext uri="{FF2B5EF4-FFF2-40B4-BE49-F238E27FC236}">
                  <a16:creationId xmlns:a16="http://schemas.microsoft.com/office/drawing/2014/main" id="{CDF8BCAC-8D0B-6684-B56B-E37E3C35B3EA}"/>
                </a:ext>
              </a:extLst>
            </p:cNvPr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>
              <a:extLst>
                <a:ext uri="{FF2B5EF4-FFF2-40B4-BE49-F238E27FC236}">
                  <a16:creationId xmlns:a16="http://schemas.microsoft.com/office/drawing/2014/main" id="{756C344D-B80A-3489-14D1-29EEF90B3EFF}"/>
                </a:ext>
              </a:extLst>
            </p:cNvPr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>
              <a:extLst>
                <a:ext uri="{FF2B5EF4-FFF2-40B4-BE49-F238E27FC236}">
                  <a16:creationId xmlns:a16="http://schemas.microsoft.com/office/drawing/2014/main" id="{05FE3178-C395-773C-7373-6FA855ABD336}"/>
                </a:ext>
              </a:extLst>
            </p:cNvPr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>
              <a:extLst>
                <a:ext uri="{FF2B5EF4-FFF2-40B4-BE49-F238E27FC236}">
                  <a16:creationId xmlns:a16="http://schemas.microsoft.com/office/drawing/2014/main" id="{BBB413E4-B89A-322A-7B29-68326629E707}"/>
                </a:ext>
              </a:extLst>
            </p:cNvPr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>
              <a:extLst>
                <a:ext uri="{FF2B5EF4-FFF2-40B4-BE49-F238E27FC236}">
                  <a16:creationId xmlns:a16="http://schemas.microsoft.com/office/drawing/2014/main" id="{232304F2-39E4-4826-B6DB-5DBFB1252338}"/>
                </a:ext>
              </a:extLst>
            </p:cNvPr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>
              <a:extLst>
                <a:ext uri="{FF2B5EF4-FFF2-40B4-BE49-F238E27FC236}">
                  <a16:creationId xmlns:a16="http://schemas.microsoft.com/office/drawing/2014/main" id="{90E31E0F-56C5-B136-1157-D3235944FD9C}"/>
                </a:ext>
              </a:extLst>
            </p:cNvPr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>
              <a:extLst>
                <a:ext uri="{FF2B5EF4-FFF2-40B4-BE49-F238E27FC236}">
                  <a16:creationId xmlns:a16="http://schemas.microsoft.com/office/drawing/2014/main" id="{F3A51CFB-E2B4-B9B7-AF21-907F8B82F987}"/>
                </a:ext>
              </a:extLst>
            </p:cNvPr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>
              <a:extLst>
                <a:ext uri="{FF2B5EF4-FFF2-40B4-BE49-F238E27FC236}">
                  <a16:creationId xmlns:a16="http://schemas.microsoft.com/office/drawing/2014/main" id="{FDA63DF8-0A7C-B65A-BBAD-BEBDC76EAF28}"/>
                </a:ext>
              </a:extLst>
            </p:cNvPr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>
              <a:extLst>
                <a:ext uri="{FF2B5EF4-FFF2-40B4-BE49-F238E27FC236}">
                  <a16:creationId xmlns:a16="http://schemas.microsoft.com/office/drawing/2014/main" id="{FD4B2F05-6D52-0F5C-1629-E3C602656E0D}"/>
                </a:ext>
              </a:extLst>
            </p:cNvPr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>
              <a:extLst>
                <a:ext uri="{FF2B5EF4-FFF2-40B4-BE49-F238E27FC236}">
                  <a16:creationId xmlns:a16="http://schemas.microsoft.com/office/drawing/2014/main" id="{D07C3E4E-9046-9CDD-B04A-A4549B8F130E}"/>
                </a:ext>
              </a:extLst>
            </p:cNvPr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>
              <a:extLst>
                <a:ext uri="{FF2B5EF4-FFF2-40B4-BE49-F238E27FC236}">
                  <a16:creationId xmlns:a16="http://schemas.microsoft.com/office/drawing/2014/main" id="{2C8CDC2D-0264-9C2C-77C4-5E6DA9F8D51C}"/>
                </a:ext>
              </a:extLst>
            </p:cNvPr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>
              <a:extLst>
                <a:ext uri="{FF2B5EF4-FFF2-40B4-BE49-F238E27FC236}">
                  <a16:creationId xmlns:a16="http://schemas.microsoft.com/office/drawing/2014/main" id="{6C2F1A10-93D4-7038-4876-B6C329099013}"/>
                </a:ext>
              </a:extLst>
            </p:cNvPr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>
              <a:extLst>
                <a:ext uri="{FF2B5EF4-FFF2-40B4-BE49-F238E27FC236}">
                  <a16:creationId xmlns:a16="http://schemas.microsoft.com/office/drawing/2014/main" id="{29E2FC54-A3F7-8E4E-442C-CAACD029DC8A}"/>
                </a:ext>
              </a:extLst>
            </p:cNvPr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>
              <a:extLst>
                <a:ext uri="{FF2B5EF4-FFF2-40B4-BE49-F238E27FC236}">
                  <a16:creationId xmlns:a16="http://schemas.microsoft.com/office/drawing/2014/main" id="{A5535284-1195-C68C-CEC6-C293D32E37B2}"/>
                </a:ext>
              </a:extLst>
            </p:cNvPr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>
              <a:extLst>
                <a:ext uri="{FF2B5EF4-FFF2-40B4-BE49-F238E27FC236}">
                  <a16:creationId xmlns:a16="http://schemas.microsoft.com/office/drawing/2014/main" id="{126130ED-3BE4-CC84-F21C-717C51819427}"/>
                </a:ext>
              </a:extLst>
            </p:cNvPr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>
              <a:extLst>
                <a:ext uri="{FF2B5EF4-FFF2-40B4-BE49-F238E27FC236}">
                  <a16:creationId xmlns:a16="http://schemas.microsoft.com/office/drawing/2014/main" id="{0E05A2B1-E87B-677E-587A-BD73F4975AB1}"/>
                </a:ext>
              </a:extLst>
            </p:cNvPr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>
              <a:extLst>
                <a:ext uri="{FF2B5EF4-FFF2-40B4-BE49-F238E27FC236}">
                  <a16:creationId xmlns:a16="http://schemas.microsoft.com/office/drawing/2014/main" id="{A514B18B-4882-0FEF-ED1B-2E7DCF019933}"/>
                </a:ext>
              </a:extLst>
            </p:cNvPr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>
              <a:extLst>
                <a:ext uri="{FF2B5EF4-FFF2-40B4-BE49-F238E27FC236}">
                  <a16:creationId xmlns:a16="http://schemas.microsoft.com/office/drawing/2014/main" id="{BF26AB13-7953-B0D2-CE59-72BC016A5144}"/>
                </a:ext>
              </a:extLst>
            </p:cNvPr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>
              <a:extLst>
                <a:ext uri="{FF2B5EF4-FFF2-40B4-BE49-F238E27FC236}">
                  <a16:creationId xmlns:a16="http://schemas.microsoft.com/office/drawing/2014/main" id="{4534A2A4-80EF-411A-FA6A-083882B2768A}"/>
                </a:ext>
              </a:extLst>
            </p:cNvPr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>
              <a:extLst>
                <a:ext uri="{FF2B5EF4-FFF2-40B4-BE49-F238E27FC236}">
                  <a16:creationId xmlns:a16="http://schemas.microsoft.com/office/drawing/2014/main" id="{E2F8F0BE-25D3-286B-FFEA-A7DA4A57B13B}"/>
                </a:ext>
              </a:extLst>
            </p:cNvPr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>
              <a:extLst>
                <a:ext uri="{FF2B5EF4-FFF2-40B4-BE49-F238E27FC236}">
                  <a16:creationId xmlns:a16="http://schemas.microsoft.com/office/drawing/2014/main" id="{8B3D789B-05B6-3484-DDA7-651E3F6AB4D4}"/>
                </a:ext>
              </a:extLst>
            </p:cNvPr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>
              <a:extLst>
                <a:ext uri="{FF2B5EF4-FFF2-40B4-BE49-F238E27FC236}">
                  <a16:creationId xmlns:a16="http://schemas.microsoft.com/office/drawing/2014/main" id="{B5D5FEBA-24BB-ABC2-F7C2-C123241208BA}"/>
                </a:ext>
              </a:extLst>
            </p:cNvPr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>
              <a:extLst>
                <a:ext uri="{FF2B5EF4-FFF2-40B4-BE49-F238E27FC236}">
                  <a16:creationId xmlns:a16="http://schemas.microsoft.com/office/drawing/2014/main" id="{28E4D71F-31EC-A12A-7ADD-7E744FE0831A}"/>
                </a:ext>
              </a:extLst>
            </p:cNvPr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>
              <a:extLst>
                <a:ext uri="{FF2B5EF4-FFF2-40B4-BE49-F238E27FC236}">
                  <a16:creationId xmlns:a16="http://schemas.microsoft.com/office/drawing/2014/main" id="{DDFA75F9-F973-F194-527D-5398BE74E4DC}"/>
                </a:ext>
              </a:extLst>
            </p:cNvPr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23060595"/>
      </p:ext>
    </p:extLst>
  </p:cSld>
  <p:clrMapOvr>
    <a:masterClrMapping/>
  </p:clrMapOvr>
</p:sld>
</file>

<file path=ppt/theme/theme1.xml><?xml version="1.0" encoding="utf-8"?>
<a:theme xmlns:a="http://schemas.openxmlformats.org/drawingml/2006/main" name="Introduction to Java Programming for High School by Slidesgo">
  <a:themeElements>
    <a:clrScheme name="Simple Light">
      <a:dk1>
        <a:srgbClr val="E7E7E7"/>
      </a:dk1>
      <a:lt1>
        <a:srgbClr val="10111A"/>
      </a:lt1>
      <a:dk2>
        <a:srgbClr val="FD4A4A"/>
      </a:dk2>
      <a:lt2>
        <a:srgbClr val="EC7955"/>
      </a:lt2>
      <a:accent1>
        <a:srgbClr val="E81A81"/>
      </a:accent1>
      <a:accent2>
        <a:srgbClr val="94EE6B"/>
      </a:accent2>
      <a:accent3>
        <a:srgbClr val="4CAE97"/>
      </a:accent3>
      <a:accent4>
        <a:srgbClr val="BD64B5"/>
      </a:accent4>
      <a:accent5>
        <a:srgbClr val="FFFF99"/>
      </a:accent5>
      <a:accent6>
        <a:srgbClr val="2C293A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1132</Words>
  <Application>Microsoft Office PowerPoint</Application>
  <PresentationFormat>On-screen Show (16:9)</PresentationFormat>
  <Paragraphs>202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5" baseType="lpstr">
      <vt:lpstr>Trebuchet MS</vt:lpstr>
      <vt:lpstr>Open Sans</vt:lpstr>
      <vt:lpstr>Consolas</vt:lpstr>
      <vt:lpstr>Source Code Pro</vt:lpstr>
      <vt:lpstr>Sitka Small Semibold</vt:lpstr>
      <vt:lpstr>Avenir Next LT Pro Light</vt:lpstr>
      <vt:lpstr>Shonar Bangla</vt:lpstr>
      <vt:lpstr>Söhne</vt:lpstr>
      <vt:lpstr>Shonw</vt:lpstr>
      <vt:lpstr>Bebas Neue</vt:lpstr>
      <vt:lpstr>Comfortaa</vt:lpstr>
      <vt:lpstr>Arial</vt:lpstr>
      <vt:lpstr>Anaheim</vt:lpstr>
      <vt:lpstr>Fira Code</vt:lpstr>
      <vt:lpstr>Arial Unicode MS</vt:lpstr>
      <vt:lpstr>Introduction to Java Programming for High School by Slidesgo</vt:lpstr>
      <vt:lpstr>Introduction to  Express Js   </vt:lpstr>
      <vt:lpstr>What is  Express.Js</vt:lpstr>
      <vt:lpstr>Features of  Express.Js</vt:lpstr>
      <vt:lpstr>Features of  Express.Js</vt:lpstr>
      <vt:lpstr>Need of Express Js</vt:lpstr>
      <vt:lpstr>Routing in     Express Js   </vt:lpstr>
      <vt:lpstr>How web pages Works …?</vt:lpstr>
      <vt:lpstr>Introduction to Routing</vt:lpstr>
      <vt:lpstr> Example Of      Routing   </vt:lpstr>
      <vt:lpstr>PowerPoint Presentation</vt:lpstr>
      <vt:lpstr>PowerPoint Presentation</vt:lpstr>
      <vt:lpstr>Routing in Node.js VS  Express.js</vt:lpstr>
      <vt:lpstr>Routing In  Express.js  </vt:lpstr>
      <vt:lpstr>PowerPoint Presentation</vt:lpstr>
      <vt:lpstr>Benefits of Express.Js Routing</vt:lpstr>
      <vt:lpstr>Middleware In  Express.js  </vt:lpstr>
      <vt:lpstr>Benefits of Express.Js Routing</vt:lpstr>
      <vt:lpstr>Benefits of Express.Js Routing</vt:lpstr>
      <vt:lpstr> Example Of      Middleware   </vt:lpstr>
      <vt:lpstr>Elements of a Middleware</vt:lpstr>
      <vt:lpstr>PowerPoint Presentation</vt:lpstr>
      <vt:lpstr> Error   Handling    </vt:lpstr>
      <vt:lpstr>Error Handling</vt:lpstr>
      <vt:lpstr>PowerPoint Presentation</vt:lpstr>
      <vt:lpstr>Error Handling</vt:lpstr>
      <vt:lpstr>PowerPoint Presentation</vt:lpstr>
      <vt:lpstr>Introduction to    MVC</vt:lpstr>
      <vt:lpstr>How web pages Works …?</vt:lpstr>
      <vt:lpstr>How web pages Works …?</vt:lpstr>
      <vt:lpstr>Templating Engines     </vt:lpstr>
      <vt:lpstr>Introduction to Templating Engines</vt:lpstr>
      <vt:lpstr>How Templating Engines Works  …?</vt:lpstr>
      <vt:lpstr>Types of  Templating Engines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Express Js   </dc:title>
  <cp:lastModifiedBy>Nikhil Lathiya</cp:lastModifiedBy>
  <cp:revision>5</cp:revision>
  <dcterms:modified xsi:type="dcterms:W3CDTF">2024-04-20T12:48:10Z</dcterms:modified>
</cp:coreProperties>
</file>